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16"/>
  </p:notesMasterIdLst>
  <p:sldIdLst>
    <p:sldId id="257" r:id="rId5"/>
    <p:sldId id="2078558520" r:id="rId6"/>
    <p:sldId id="431" r:id="rId7"/>
    <p:sldId id="2078558527" r:id="rId8"/>
    <p:sldId id="433" r:id="rId9"/>
    <p:sldId id="2078558526" r:id="rId10"/>
    <p:sldId id="435" r:id="rId11"/>
    <p:sldId id="439" r:id="rId12"/>
    <p:sldId id="2078558518" r:id="rId13"/>
    <p:sldId id="2078558528" r:id="rId14"/>
    <p:sldId id="207855852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ie Pillard" userId="84897b6a-39f3-4f2a-b606-cf7d1d57bb09" providerId="ADAL" clId="{DC3C2400-0520-4D1C-9A41-5FD5CC03FA30}"/>
    <pc:docChg chg="custSel modSld">
      <pc:chgData name="Kathie Pillard" userId="84897b6a-39f3-4f2a-b606-cf7d1d57bb09" providerId="ADAL" clId="{DC3C2400-0520-4D1C-9A41-5FD5CC03FA30}" dt="2026-08-13T02:34:22.777" v="31" actId="313"/>
      <pc:docMkLst>
        <pc:docMk/>
      </pc:docMkLst>
      <pc:sldChg chg="modSp mod">
        <pc:chgData name="Kathie Pillard" userId="84897b6a-39f3-4f2a-b606-cf7d1d57bb09" providerId="ADAL" clId="{DC3C2400-0520-4D1C-9A41-5FD5CC03FA30}" dt="2026-08-13T02:34:22.777" v="31" actId="313"/>
        <pc:sldMkLst>
          <pc:docMk/>
          <pc:sldMk cId="2263762667" sldId="257"/>
        </pc:sldMkLst>
        <pc:spChg chg="mod">
          <ac:chgData name="Kathie Pillard" userId="84897b6a-39f3-4f2a-b606-cf7d1d57bb09" providerId="ADAL" clId="{DC3C2400-0520-4D1C-9A41-5FD5CC03FA30}" dt="2026-08-13T02:34:22.777" v="31" actId="313"/>
          <ac:spMkLst>
            <pc:docMk/>
            <pc:sldMk cId="2263762667" sldId="257"/>
            <ac:spMk id="3" creationId="{978E39A1-39FE-C63A-93F9-7749439AFCE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E44CC5-F713-4475-89CE-6A91C4BF2812}"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F6E64C70-D56C-468F-8C11-DB004CDE6E8D}">
      <dgm:prSet custT="1"/>
      <dgm:spPr/>
      <dgm:t>
        <a:bodyPr/>
        <a:lstStyle/>
        <a:p>
          <a:r>
            <a:rPr lang="en-US" sz="2400" dirty="0"/>
            <a:t>More psychological safety on teams which means more effective collaboration</a:t>
          </a:r>
        </a:p>
      </dgm:t>
    </dgm:pt>
    <dgm:pt modelId="{99CDE973-A27B-4266-BBBA-61ED0C02AD85}" type="parTrans" cxnId="{3F19F73D-B9BC-4E05-AF22-62257610F81B}">
      <dgm:prSet/>
      <dgm:spPr/>
      <dgm:t>
        <a:bodyPr/>
        <a:lstStyle/>
        <a:p>
          <a:endParaRPr lang="en-US"/>
        </a:p>
      </dgm:t>
    </dgm:pt>
    <dgm:pt modelId="{8D8C7C08-06DB-459D-A588-052935465B5C}" type="sibTrans" cxnId="{3F19F73D-B9BC-4E05-AF22-62257610F81B}">
      <dgm:prSet/>
      <dgm:spPr/>
      <dgm:t>
        <a:bodyPr/>
        <a:lstStyle/>
        <a:p>
          <a:endParaRPr lang="en-US"/>
        </a:p>
      </dgm:t>
    </dgm:pt>
    <dgm:pt modelId="{A3612744-0382-41D6-9179-27B7D1BCF4C4}">
      <dgm:prSet custT="1"/>
      <dgm:spPr/>
      <dgm:t>
        <a:bodyPr/>
        <a:lstStyle/>
        <a:p>
          <a:r>
            <a:rPr lang="en-US" sz="2400" dirty="0"/>
            <a:t>Leaders are better at evaluating performance and giving feedback</a:t>
          </a:r>
        </a:p>
      </dgm:t>
    </dgm:pt>
    <dgm:pt modelId="{FD1CB197-689E-4DED-83DD-80C62E3C9B9F}" type="parTrans" cxnId="{F2E67EC9-597A-4F8D-8B67-D0B6B5D31BD6}">
      <dgm:prSet/>
      <dgm:spPr/>
      <dgm:t>
        <a:bodyPr/>
        <a:lstStyle/>
        <a:p>
          <a:endParaRPr lang="en-US"/>
        </a:p>
      </dgm:t>
    </dgm:pt>
    <dgm:pt modelId="{577C117B-C06A-42F7-BCF1-7E1BDBDF937E}" type="sibTrans" cxnId="{F2E67EC9-597A-4F8D-8B67-D0B6B5D31BD6}">
      <dgm:prSet/>
      <dgm:spPr/>
      <dgm:t>
        <a:bodyPr/>
        <a:lstStyle/>
        <a:p>
          <a:endParaRPr lang="en-US"/>
        </a:p>
      </dgm:t>
    </dgm:pt>
    <dgm:pt modelId="{34803646-C9E5-4B42-9B7D-5CFE3214D87F}">
      <dgm:prSet custT="1"/>
      <dgm:spPr/>
      <dgm:t>
        <a:bodyPr/>
        <a:lstStyle/>
        <a:p>
          <a:r>
            <a:rPr lang="en-US" sz="2200" dirty="0"/>
            <a:t>More open and able to integrate feedback, thereby increasing their intrinsic motivation to learn and perform</a:t>
          </a:r>
        </a:p>
      </dgm:t>
    </dgm:pt>
    <dgm:pt modelId="{FCB7CA64-EE59-42EF-8875-FA4B2C65C2EA}" type="parTrans" cxnId="{4F0A2394-D0FA-43B9-AD9A-3228E2883313}">
      <dgm:prSet/>
      <dgm:spPr/>
      <dgm:t>
        <a:bodyPr/>
        <a:lstStyle/>
        <a:p>
          <a:endParaRPr lang="en-US"/>
        </a:p>
      </dgm:t>
    </dgm:pt>
    <dgm:pt modelId="{2DC74F67-D5EE-4CE9-9646-6E0691CADFB1}" type="sibTrans" cxnId="{4F0A2394-D0FA-43B9-AD9A-3228E2883313}">
      <dgm:prSet/>
      <dgm:spPr/>
      <dgm:t>
        <a:bodyPr/>
        <a:lstStyle/>
        <a:p>
          <a:endParaRPr lang="en-US"/>
        </a:p>
      </dgm:t>
    </dgm:pt>
    <dgm:pt modelId="{11DEC12E-927D-4D43-825C-ED02BC4E228C}">
      <dgm:prSet custT="1"/>
      <dgm:spPr/>
      <dgm:t>
        <a:bodyPr/>
        <a:lstStyle/>
        <a:p>
          <a:r>
            <a:rPr lang="en-US" sz="2400" dirty="0"/>
            <a:t>Feel less threatened by, and are better able to learn from corrective feedback</a:t>
          </a:r>
        </a:p>
      </dgm:t>
    </dgm:pt>
    <dgm:pt modelId="{5EC6BA7E-9BF0-4C2E-813C-984DE8625827}" type="parTrans" cxnId="{701BA5BC-0B00-4B25-BACE-83F6D0EE7833}">
      <dgm:prSet/>
      <dgm:spPr/>
      <dgm:t>
        <a:bodyPr/>
        <a:lstStyle/>
        <a:p>
          <a:endParaRPr lang="en-US"/>
        </a:p>
      </dgm:t>
    </dgm:pt>
    <dgm:pt modelId="{EF79F276-BDAF-4B82-8DBF-D96E5AC9EFE2}" type="sibTrans" cxnId="{701BA5BC-0B00-4B25-BACE-83F6D0EE7833}">
      <dgm:prSet/>
      <dgm:spPr/>
      <dgm:t>
        <a:bodyPr/>
        <a:lstStyle/>
        <a:p>
          <a:endParaRPr lang="en-US"/>
        </a:p>
      </dgm:t>
    </dgm:pt>
    <dgm:pt modelId="{98F8DCCF-DFBD-49D0-B382-1CD57DF53F63}">
      <dgm:prSet custT="1"/>
      <dgm:spPr/>
      <dgm:t>
        <a:bodyPr/>
        <a:lstStyle/>
        <a:p>
          <a:r>
            <a:rPr lang="en-US" sz="2400" dirty="0"/>
            <a:t>Better equipped to recover from and recalibrate their thinking and behavior in line with feedback</a:t>
          </a:r>
        </a:p>
      </dgm:t>
    </dgm:pt>
    <dgm:pt modelId="{335BC5DB-994A-4070-8DF2-8A268CB5D762}" type="parTrans" cxnId="{A5860637-FCA3-4389-9741-1335368DD149}">
      <dgm:prSet/>
      <dgm:spPr/>
      <dgm:t>
        <a:bodyPr/>
        <a:lstStyle/>
        <a:p>
          <a:endParaRPr lang="en-US"/>
        </a:p>
      </dgm:t>
    </dgm:pt>
    <dgm:pt modelId="{0F243A5A-4C0B-4162-8148-8114F5082430}" type="sibTrans" cxnId="{A5860637-FCA3-4389-9741-1335368DD149}">
      <dgm:prSet/>
      <dgm:spPr/>
      <dgm:t>
        <a:bodyPr/>
        <a:lstStyle/>
        <a:p>
          <a:endParaRPr lang="en-US"/>
        </a:p>
      </dgm:t>
    </dgm:pt>
    <dgm:pt modelId="{75A23614-CE53-4DB8-8001-10EF79AC490F}" type="pres">
      <dgm:prSet presAssocID="{58E44CC5-F713-4475-89CE-6A91C4BF2812}" presName="outerComposite" presStyleCnt="0">
        <dgm:presLayoutVars>
          <dgm:chMax val="5"/>
          <dgm:dir/>
          <dgm:resizeHandles val="exact"/>
        </dgm:presLayoutVars>
      </dgm:prSet>
      <dgm:spPr/>
    </dgm:pt>
    <dgm:pt modelId="{473A5CE4-BB9B-4E1C-9EA2-21B4092D72A7}" type="pres">
      <dgm:prSet presAssocID="{58E44CC5-F713-4475-89CE-6A91C4BF2812}" presName="dummyMaxCanvas" presStyleCnt="0">
        <dgm:presLayoutVars/>
      </dgm:prSet>
      <dgm:spPr/>
    </dgm:pt>
    <dgm:pt modelId="{5F6B8227-9146-4D92-A3C7-F8A0115B8045}" type="pres">
      <dgm:prSet presAssocID="{58E44CC5-F713-4475-89CE-6A91C4BF2812}" presName="FiveNodes_1" presStyleLbl="node1" presStyleIdx="0" presStyleCnt="5">
        <dgm:presLayoutVars>
          <dgm:bulletEnabled val="1"/>
        </dgm:presLayoutVars>
      </dgm:prSet>
      <dgm:spPr/>
    </dgm:pt>
    <dgm:pt modelId="{2D4D2D54-FF70-461F-82B3-FC27B6D21930}" type="pres">
      <dgm:prSet presAssocID="{58E44CC5-F713-4475-89CE-6A91C4BF2812}" presName="FiveNodes_2" presStyleLbl="node1" presStyleIdx="1" presStyleCnt="5">
        <dgm:presLayoutVars>
          <dgm:bulletEnabled val="1"/>
        </dgm:presLayoutVars>
      </dgm:prSet>
      <dgm:spPr/>
    </dgm:pt>
    <dgm:pt modelId="{E6149D3F-DBE6-4BEC-9888-EC533D41A182}" type="pres">
      <dgm:prSet presAssocID="{58E44CC5-F713-4475-89CE-6A91C4BF2812}" presName="FiveNodes_3" presStyleLbl="node1" presStyleIdx="2" presStyleCnt="5">
        <dgm:presLayoutVars>
          <dgm:bulletEnabled val="1"/>
        </dgm:presLayoutVars>
      </dgm:prSet>
      <dgm:spPr/>
    </dgm:pt>
    <dgm:pt modelId="{8ECBF733-A811-4597-8669-69EDB426408D}" type="pres">
      <dgm:prSet presAssocID="{58E44CC5-F713-4475-89CE-6A91C4BF2812}" presName="FiveNodes_4" presStyleLbl="node1" presStyleIdx="3" presStyleCnt="5">
        <dgm:presLayoutVars>
          <dgm:bulletEnabled val="1"/>
        </dgm:presLayoutVars>
      </dgm:prSet>
      <dgm:spPr/>
    </dgm:pt>
    <dgm:pt modelId="{FAE724D3-EAA4-46BE-B32E-17D4E403A707}" type="pres">
      <dgm:prSet presAssocID="{58E44CC5-F713-4475-89CE-6A91C4BF2812}" presName="FiveNodes_5" presStyleLbl="node1" presStyleIdx="4" presStyleCnt="5">
        <dgm:presLayoutVars>
          <dgm:bulletEnabled val="1"/>
        </dgm:presLayoutVars>
      </dgm:prSet>
      <dgm:spPr/>
    </dgm:pt>
    <dgm:pt modelId="{B6EF4D86-9735-42BC-9349-9D6540A366C5}" type="pres">
      <dgm:prSet presAssocID="{58E44CC5-F713-4475-89CE-6A91C4BF2812}" presName="FiveConn_1-2" presStyleLbl="fgAccFollowNode1" presStyleIdx="0" presStyleCnt="4">
        <dgm:presLayoutVars>
          <dgm:bulletEnabled val="1"/>
        </dgm:presLayoutVars>
      </dgm:prSet>
      <dgm:spPr/>
    </dgm:pt>
    <dgm:pt modelId="{6A3E7240-1D14-4A7C-800E-9905AC5A3BCE}" type="pres">
      <dgm:prSet presAssocID="{58E44CC5-F713-4475-89CE-6A91C4BF2812}" presName="FiveConn_2-3" presStyleLbl="fgAccFollowNode1" presStyleIdx="1" presStyleCnt="4">
        <dgm:presLayoutVars>
          <dgm:bulletEnabled val="1"/>
        </dgm:presLayoutVars>
      </dgm:prSet>
      <dgm:spPr/>
    </dgm:pt>
    <dgm:pt modelId="{CA01E564-A185-47D8-AC33-99974A1AFED5}" type="pres">
      <dgm:prSet presAssocID="{58E44CC5-F713-4475-89CE-6A91C4BF2812}" presName="FiveConn_3-4" presStyleLbl="fgAccFollowNode1" presStyleIdx="2" presStyleCnt="4">
        <dgm:presLayoutVars>
          <dgm:bulletEnabled val="1"/>
        </dgm:presLayoutVars>
      </dgm:prSet>
      <dgm:spPr/>
    </dgm:pt>
    <dgm:pt modelId="{B746B5C7-21B5-4B6F-9549-4BAD8F5BB04C}" type="pres">
      <dgm:prSet presAssocID="{58E44CC5-F713-4475-89CE-6A91C4BF2812}" presName="FiveConn_4-5" presStyleLbl="fgAccFollowNode1" presStyleIdx="3" presStyleCnt="4">
        <dgm:presLayoutVars>
          <dgm:bulletEnabled val="1"/>
        </dgm:presLayoutVars>
      </dgm:prSet>
      <dgm:spPr/>
    </dgm:pt>
    <dgm:pt modelId="{EF6BD519-D93B-4191-8050-9F184FB8961F}" type="pres">
      <dgm:prSet presAssocID="{58E44CC5-F713-4475-89CE-6A91C4BF2812}" presName="FiveNodes_1_text" presStyleLbl="node1" presStyleIdx="4" presStyleCnt="5">
        <dgm:presLayoutVars>
          <dgm:bulletEnabled val="1"/>
        </dgm:presLayoutVars>
      </dgm:prSet>
      <dgm:spPr/>
    </dgm:pt>
    <dgm:pt modelId="{9DD9DFEA-E01A-48C2-9087-C7CE9E8C95E9}" type="pres">
      <dgm:prSet presAssocID="{58E44CC5-F713-4475-89CE-6A91C4BF2812}" presName="FiveNodes_2_text" presStyleLbl="node1" presStyleIdx="4" presStyleCnt="5">
        <dgm:presLayoutVars>
          <dgm:bulletEnabled val="1"/>
        </dgm:presLayoutVars>
      </dgm:prSet>
      <dgm:spPr/>
    </dgm:pt>
    <dgm:pt modelId="{1124943D-A7E3-4805-B6BD-0BCBE9BCF627}" type="pres">
      <dgm:prSet presAssocID="{58E44CC5-F713-4475-89CE-6A91C4BF2812}" presName="FiveNodes_3_text" presStyleLbl="node1" presStyleIdx="4" presStyleCnt="5">
        <dgm:presLayoutVars>
          <dgm:bulletEnabled val="1"/>
        </dgm:presLayoutVars>
      </dgm:prSet>
      <dgm:spPr/>
    </dgm:pt>
    <dgm:pt modelId="{FF52306D-A0BD-4025-BE91-531F2D86DBC3}" type="pres">
      <dgm:prSet presAssocID="{58E44CC5-F713-4475-89CE-6A91C4BF2812}" presName="FiveNodes_4_text" presStyleLbl="node1" presStyleIdx="4" presStyleCnt="5">
        <dgm:presLayoutVars>
          <dgm:bulletEnabled val="1"/>
        </dgm:presLayoutVars>
      </dgm:prSet>
      <dgm:spPr/>
    </dgm:pt>
    <dgm:pt modelId="{B175D6A6-0863-42F1-8166-FB2ECBBB2F79}" type="pres">
      <dgm:prSet presAssocID="{58E44CC5-F713-4475-89CE-6A91C4BF2812}" presName="FiveNodes_5_text" presStyleLbl="node1" presStyleIdx="4" presStyleCnt="5">
        <dgm:presLayoutVars>
          <dgm:bulletEnabled val="1"/>
        </dgm:presLayoutVars>
      </dgm:prSet>
      <dgm:spPr/>
    </dgm:pt>
  </dgm:ptLst>
  <dgm:cxnLst>
    <dgm:cxn modelId="{35CE6607-551A-412B-A7A8-96C0BB5A33B9}" type="presOf" srcId="{11DEC12E-927D-4D43-825C-ED02BC4E228C}" destId="{FF52306D-A0BD-4025-BE91-531F2D86DBC3}" srcOrd="1" destOrd="0" presId="urn:microsoft.com/office/officeart/2005/8/layout/vProcess5"/>
    <dgm:cxn modelId="{18FCAF09-91C0-40C2-8E60-028852EFF477}" type="presOf" srcId="{EF79F276-BDAF-4B82-8DBF-D96E5AC9EFE2}" destId="{B746B5C7-21B5-4B6F-9549-4BAD8F5BB04C}" srcOrd="0" destOrd="0" presId="urn:microsoft.com/office/officeart/2005/8/layout/vProcess5"/>
    <dgm:cxn modelId="{337DF712-AEFF-4B51-AF25-FACA948BE03E}" type="presOf" srcId="{98F8DCCF-DFBD-49D0-B382-1CD57DF53F63}" destId="{FAE724D3-EAA4-46BE-B32E-17D4E403A707}" srcOrd="0" destOrd="0" presId="urn:microsoft.com/office/officeart/2005/8/layout/vProcess5"/>
    <dgm:cxn modelId="{CCC73433-4236-4942-BE33-130CF3FA28EA}" type="presOf" srcId="{8D8C7C08-06DB-459D-A588-052935465B5C}" destId="{B6EF4D86-9735-42BC-9349-9D6540A366C5}" srcOrd="0" destOrd="0" presId="urn:microsoft.com/office/officeart/2005/8/layout/vProcess5"/>
    <dgm:cxn modelId="{A5860637-FCA3-4389-9741-1335368DD149}" srcId="{58E44CC5-F713-4475-89CE-6A91C4BF2812}" destId="{98F8DCCF-DFBD-49D0-B382-1CD57DF53F63}" srcOrd="4" destOrd="0" parTransId="{335BC5DB-994A-4070-8DF2-8A268CB5D762}" sibTransId="{0F243A5A-4C0B-4162-8148-8114F5082430}"/>
    <dgm:cxn modelId="{2C06D437-4267-4B15-8577-63D0956F0EE4}" type="presOf" srcId="{98F8DCCF-DFBD-49D0-B382-1CD57DF53F63}" destId="{B175D6A6-0863-42F1-8166-FB2ECBBB2F79}" srcOrd="1" destOrd="0" presId="urn:microsoft.com/office/officeart/2005/8/layout/vProcess5"/>
    <dgm:cxn modelId="{3F19F73D-B9BC-4E05-AF22-62257610F81B}" srcId="{58E44CC5-F713-4475-89CE-6A91C4BF2812}" destId="{F6E64C70-D56C-468F-8C11-DB004CDE6E8D}" srcOrd="0" destOrd="0" parTransId="{99CDE973-A27B-4266-BBBA-61ED0C02AD85}" sibTransId="{8D8C7C08-06DB-459D-A588-052935465B5C}"/>
    <dgm:cxn modelId="{5D60B547-4964-42B7-AADD-243C317DBD19}" type="presOf" srcId="{34803646-C9E5-4B42-9B7D-5CFE3214D87F}" destId="{E6149D3F-DBE6-4BEC-9888-EC533D41A182}" srcOrd="0" destOrd="0" presId="urn:microsoft.com/office/officeart/2005/8/layout/vProcess5"/>
    <dgm:cxn modelId="{46800550-F2F2-4582-A568-5D363E6E524F}" type="presOf" srcId="{11DEC12E-927D-4D43-825C-ED02BC4E228C}" destId="{8ECBF733-A811-4597-8669-69EDB426408D}" srcOrd="0" destOrd="0" presId="urn:microsoft.com/office/officeart/2005/8/layout/vProcess5"/>
    <dgm:cxn modelId="{F1B8C985-FC7E-4DB1-83E7-987BAD994945}" type="presOf" srcId="{F6E64C70-D56C-468F-8C11-DB004CDE6E8D}" destId="{5F6B8227-9146-4D92-A3C7-F8A0115B8045}" srcOrd="0" destOrd="0" presId="urn:microsoft.com/office/officeart/2005/8/layout/vProcess5"/>
    <dgm:cxn modelId="{8552468E-B6E9-4299-9B33-C93E4A7B973D}" type="presOf" srcId="{34803646-C9E5-4B42-9B7D-5CFE3214D87F}" destId="{1124943D-A7E3-4805-B6BD-0BCBE9BCF627}" srcOrd="1" destOrd="0" presId="urn:microsoft.com/office/officeart/2005/8/layout/vProcess5"/>
    <dgm:cxn modelId="{4F0A2394-D0FA-43B9-AD9A-3228E2883313}" srcId="{58E44CC5-F713-4475-89CE-6A91C4BF2812}" destId="{34803646-C9E5-4B42-9B7D-5CFE3214D87F}" srcOrd="2" destOrd="0" parTransId="{FCB7CA64-EE59-42EF-8875-FA4B2C65C2EA}" sibTransId="{2DC74F67-D5EE-4CE9-9646-6E0691CADFB1}"/>
    <dgm:cxn modelId="{ED6697B1-50CD-45F0-8CFC-F90619B6C5A3}" type="presOf" srcId="{577C117B-C06A-42F7-BCF1-7E1BDBDF937E}" destId="{6A3E7240-1D14-4A7C-800E-9905AC5A3BCE}" srcOrd="0" destOrd="0" presId="urn:microsoft.com/office/officeart/2005/8/layout/vProcess5"/>
    <dgm:cxn modelId="{701BA5BC-0B00-4B25-BACE-83F6D0EE7833}" srcId="{58E44CC5-F713-4475-89CE-6A91C4BF2812}" destId="{11DEC12E-927D-4D43-825C-ED02BC4E228C}" srcOrd="3" destOrd="0" parTransId="{5EC6BA7E-9BF0-4C2E-813C-984DE8625827}" sibTransId="{EF79F276-BDAF-4B82-8DBF-D96E5AC9EFE2}"/>
    <dgm:cxn modelId="{F2E67EC9-597A-4F8D-8B67-D0B6B5D31BD6}" srcId="{58E44CC5-F713-4475-89CE-6A91C4BF2812}" destId="{A3612744-0382-41D6-9179-27B7D1BCF4C4}" srcOrd="1" destOrd="0" parTransId="{FD1CB197-689E-4DED-83DD-80C62E3C9B9F}" sibTransId="{577C117B-C06A-42F7-BCF1-7E1BDBDF937E}"/>
    <dgm:cxn modelId="{BFD4CDEF-EBE1-4503-B4D0-4FB59F3B54FF}" type="presOf" srcId="{F6E64C70-D56C-468F-8C11-DB004CDE6E8D}" destId="{EF6BD519-D93B-4191-8050-9F184FB8961F}" srcOrd="1" destOrd="0" presId="urn:microsoft.com/office/officeart/2005/8/layout/vProcess5"/>
    <dgm:cxn modelId="{EDDCA1F6-03D2-41D3-9BCB-FBF23EBD8D11}" type="presOf" srcId="{58E44CC5-F713-4475-89CE-6A91C4BF2812}" destId="{75A23614-CE53-4DB8-8001-10EF79AC490F}" srcOrd="0" destOrd="0" presId="urn:microsoft.com/office/officeart/2005/8/layout/vProcess5"/>
    <dgm:cxn modelId="{0F5DE9F7-C7F1-4655-B75F-2DD1329587E6}" type="presOf" srcId="{A3612744-0382-41D6-9179-27B7D1BCF4C4}" destId="{2D4D2D54-FF70-461F-82B3-FC27B6D21930}" srcOrd="0" destOrd="0" presId="urn:microsoft.com/office/officeart/2005/8/layout/vProcess5"/>
    <dgm:cxn modelId="{33CD66F9-0443-4708-8D1B-EDB8B8D0C688}" type="presOf" srcId="{2DC74F67-D5EE-4CE9-9646-6E0691CADFB1}" destId="{CA01E564-A185-47D8-AC33-99974A1AFED5}" srcOrd="0" destOrd="0" presId="urn:microsoft.com/office/officeart/2005/8/layout/vProcess5"/>
    <dgm:cxn modelId="{ED5BC1FE-0809-4683-990D-C7AEFF56266C}" type="presOf" srcId="{A3612744-0382-41D6-9179-27B7D1BCF4C4}" destId="{9DD9DFEA-E01A-48C2-9087-C7CE9E8C95E9}" srcOrd="1" destOrd="0" presId="urn:microsoft.com/office/officeart/2005/8/layout/vProcess5"/>
    <dgm:cxn modelId="{F2893D00-0F19-435F-99B3-4D5ADB301F1E}" type="presParOf" srcId="{75A23614-CE53-4DB8-8001-10EF79AC490F}" destId="{473A5CE4-BB9B-4E1C-9EA2-21B4092D72A7}" srcOrd="0" destOrd="0" presId="urn:microsoft.com/office/officeart/2005/8/layout/vProcess5"/>
    <dgm:cxn modelId="{45C58EB9-50AD-4DEA-8299-5832F9C6EA2F}" type="presParOf" srcId="{75A23614-CE53-4DB8-8001-10EF79AC490F}" destId="{5F6B8227-9146-4D92-A3C7-F8A0115B8045}" srcOrd="1" destOrd="0" presId="urn:microsoft.com/office/officeart/2005/8/layout/vProcess5"/>
    <dgm:cxn modelId="{40D4C495-1754-40D4-8112-369A01016101}" type="presParOf" srcId="{75A23614-CE53-4DB8-8001-10EF79AC490F}" destId="{2D4D2D54-FF70-461F-82B3-FC27B6D21930}" srcOrd="2" destOrd="0" presId="urn:microsoft.com/office/officeart/2005/8/layout/vProcess5"/>
    <dgm:cxn modelId="{D108F6DE-7CD0-4343-A938-083CE2A86CBD}" type="presParOf" srcId="{75A23614-CE53-4DB8-8001-10EF79AC490F}" destId="{E6149D3F-DBE6-4BEC-9888-EC533D41A182}" srcOrd="3" destOrd="0" presId="urn:microsoft.com/office/officeart/2005/8/layout/vProcess5"/>
    <dgm:cxn modelId="{EBCB6A0F-9A83-4C3B-8937-58CCD7381CF1}" type="presParOf" srcId="{75A23614-CE53-4DB8-8001-10EF79AC490F}" destId="{8ECBF733-A811-4597-8669-69EDB426408D}" srcOrd="4" destOrd="0" presId="urn:microsoft.com/office/officeart/2005/8/layout/vProcess5"/>
    <dgm:cxn modelId="{2DD40F66-CBA4-4652-A3FF-84745CF0DC56}" type="presParOf" srcId="{75A23614-CE53-4DB8-8001-10EF79AC490F}" destId="{FAE724D3-EAA4-46BE-B32E-17D4E403A707}" srcOrd="5" destOrd="0" presId="urn:microsoft.com/office/officeart/2005/8/layout/vProcess5"/>
    <dgm:cxn modelId="{60B1A554-0786-4A49-A0F3-9C37D2BEC64F}" type="presParOf" srcId="{75A23614-CE53-4DB8-8001-10EF79AC490F}" destId="{B6EF4D86-9735-42BC-9349-9D6540A366C5}" srcOrd="6" destOrd="0" presId="urn:microsoft.com/office/officeart/2005/8/layout/vProcess5"/>
    <dgm:cxn modelId="{D8566E47-DE51-417E-9772-B12EBCAEC0A4}" type="presParOf" srcId="{75A23614-CE53-4DB8-8001-10EF79AC490F}" destId="{6A3E7240-1D14-4A7C-800E-9905AC5A3BCE}" srcOrd="7" destOrd="0" presId="urn:microsoft.com/office/officeart/2005/8/layout/vProcess5"/>
    <dgm:cxn modelId="{DBDA33B4-DD3C-4613-BB4E-6380BC323C87}" type="presParOf" srcId="{75A23614-CE53-4DB8-8001-10EF79AC490F}" destId="{CA01E564-A185-47D8-AC33-99974A1AFED5}" srcOrd="8" destOrd="0" presId="urn:microsoft.com/office/officeart/2005/8/layout/vProcess5"/>
    <dgm:cxn modelId="{15759D04-95C3-4AFD-9B1F-C9B8EC62A585}" type="presParOf" srcId="{75A23614-CE53-4DB8-8001-10EF79AC490F}" destId="{B746B5C7-21B5-4B6F-9549-4BAD8F5BB04C}" srcOrd="9" destOrd="0" presId="urn:microsoft.com/office/officeart/2005/8/layout/vProcess5"/>
    <dgm:cxn modelId="{AAF5F49A-1B20-4D35-9509-7C0B968D4DE5}" type="presParOf" srcId="{75A23614-CE53-4DB8-8001-10EF79AC490F}" destId="{EF6BD519-D93B-4191-8050-9F184FB8961F}" srcOrd="10" destOrd="0" presId="urn:microsoft.com/office/officeart/2005/8/layout/vProcess5"/>
    <dgm:cxn modelId="{EA664131-9990-460D-B37E-65100E85ABC5}" type="presParOf" srcId="{75A23614-CE53-4DB8-8001-10EF79AC490F}" destId="{9DD9DFEA-E01A-48C2-9087-C7CE9E8C95E9}" srcOrd="11" destOrd="0" presId="urn:microsoft.com/office/officeart/2005/8/layout/vProcess5"/>
    <dgm:cxn modelId="{170B9C58-BC5F-4ED8-BFE8-EB0DD09E9E93}" type="presParOf" srcId="{75A23614-CE53-4DB8-8001-10EF79AC490F}" destId="{1124943D-A7E3-4805-B6BD-0BCBE9BCF627}" srcOrd="12" destOrd="0" presId="urn:microsoft.com/office/officeart/2005/8/layout/vProcess5"/>
    <dgm:cxn modelId="{37F61517-1DB3-4B09-84C5-6B76D39EB964}" type="presParOf" srcId="{75A23614-CE53-4DB8-8001-10EF79AC490F}" destId="{FF52306D-A0BD-4025-BE91-531F2D86DBC3}" srcOrd="13" destOrd="0" presId="urn:microsoft.com/office/officeart/2005/8/layout/vProcess5"/>
    <dgm:cxn modelId="{FD951935-E4DC-4FE9-9297-4B2F10D507EB}" type="presParOf" srcId="{75A23614-CE53-4DB8-8001-10EF79AC490F}" destId="{B175D6A6-0863-42F1-8166-FB2ECBBB2F79}"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6B8227-9146-4D92-A3C7-F8A0115B8045}">
      <dsp:nvSpPr>
        <dsp:cNvPr id="0" name=""/>
        <dsp:cNvSpPr/>
      </dsp:nvSpPr>
      <dsp:spPr>
        <a:xfrm>
          <a:off x="0" y="0"/>
          <a:ext cx="7405962" cy="73682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More psychological safety on teams which means more effective collaboration</a:t>
          </a:r>
        </a:p>
      </dsp:txBody>
      <dsp:txXfrm>
        <a:off x="21581" y="21581"/>
        <a:ext cx="6524659" cy="693664"/>
      </dsp:txXfrm>
    </dsp:sp>
    <dsp:sp modelId="{2D4D2D54-FF70-461F-82B3-FC27B6D21930}">
      <dsp:nvSpPr>
        <dsp:cNvPr id="0" name=""/>
        <dsp:cNvSpPr/>
      </dsp:nvSpPr>
      <dsp:spPr>
        <a:xfrm>
          <a:off x="553042" y="839163"/>
          <a:ext cx="7405962" cy="736826"/>
        </a:xfrm>
        <a:prstGeom prst="roundRect">
          <a:avLst>
            <a:gd name="adj" fmla="val 10000"/>
          </a:avLst>
        </a:prstGeom>
        <a:solidFill>
          <a:schemeClr val="accent2">
            <a:hueOff val="971115"/>
            <a:satOff val="-2088"/>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Leaders are better at evaluating performance and giving feedback</a:t>
          </a:r>
        </a:p>
      </dsp:txBody>
      <dsp:txXfrm>
        <a:off x="574623" y="860744"/>
        <a:ext cx="6330820" cy="693664"/>
      </dsp:txXfrm>
    </dsp:sp>
    <dsp:sp modelId="{E6149D3F-DBE6-4BEC-9888-EC533D41A182}">
      <dsp:nvSpPr>
        <dsp:cNvPr id="0" name=""/>
        <dsp:cNvSpPr/>
      </dsp:nvSpPr>
      <dsp:spPr>
        <a:xfrm>
          <a:off x="1106085" y="1678327"/>
          <a:ext cx="7405962" cy="736826"/>
        </a:xfrm>
        <a:prstGeom prst="roundRect">
          <a:avLst>
            <a:gd name="adj" fmla="val 10000"/>
          </a:avLst>
        </a:prstGeom>
        <a:solidFill>
          <a:schemeClr val="accent2">
            <a:hueOff val="1942231"/>
            <a:satOff val="-4176"/>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More open and able to integrate feedback, thereby increasing their intrinsic motivation to learn and perform</a:t>
          </a:r>
        </a:p>
      </dsp:txBody>
      <dsp:txXfrm>
        <a:off x="1127666" y="1699908"/>
        <a:ext cx="6330820" cy="693664"/>
      </dsp:txXfrm>
    </dsp:sp>
    <dsp:sp modelId="{8ECBF733-A811-4597-8669-69EDB426408D}">
      <dsp:nvSpPr>
        <dsp:cNvPr id="0" name=""/>
        <dsp:cNvSpPr/>
      </dsp:nvSpPr>
      <dsp:spPr>
        <a:xfrm>
          <a:off x="1659127" y="2517491"/>
          <a:ext cx="7405962" cy="736826"/>
        </a:xfrm>
        <a:prstGeom prst="roundRect">
          <a:avLst>
            <a:gd name="adj" fmla="val 10000"/>
          </a:avLst>
        </a:prstGeom>
        <a:solidFill>
          <a:schemeClr val="accent2">
            <a:hueOff val="2913346"/>
            <a:satOff val="-6264"/>
            <a:lumOff val="22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Feel less threatened by, and are better able to learn from corrective feedback</a:t>
          </a:r>
        </a:p>
      </dsp:txBody>
      <dsp:txXfrm>
        <a:off x="1680708" y="2539072"/>
        <a:ext cx="6330820" cy="693664"/>
      </dsp:txXfrm>
    </dsp:sp>
    <dsp:sp modelId="{FAE724D3-EAA4-46BE-B32E-17D4E403A707}">
      <dsp:nvSpPr>
        <dsp:cNvPr id="0" name=""/>
        <dsp:cNvSpPr/>
      </dsp:nvSpPr>
      <dsp:spPr>
        <a:xfrm>
          <a:off x="2212170" y="3356655"/>
          <a:ext cx="7405962" cy="736826"/>
        </a:xfrm>
        <a:prstGeom prst="roundRect">
          <a:avLst>
            <a:gd name="adj" fmla="val 10000"/>
          </a:avLst>
        </a:prstGeom>
        <a:solidFill>
          <a:schemeClr val="accent2">
            <a:hueOff val="3884461"/>
            <a:satOff val="-8352"/>
            <a:lumOff val="2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Better equipped to recover from and recalibrate their thinking and behavior in line with feedback</a:t>
          </a:r>
        </a:p>
      </dsp:txBody>
      <dsp:txXfrm>
        <a:off x="2233751" y="3378236"/>
        <a:ext cx="6330820" cy="693664"/>
      </dsp:txXfrm>
    </dsp:sp>
    <dsp:sp modelId="{B6EF4D86-9735-42BC-9349-9D6540A366C5}">
      <dsp:nvSpPr>
        <dsp:cNvPr id="0" name=""/>
        <dsp:cNvSpPr/>
      </dsp:nvSpPr>
      <dsp:spPr>
        <a:xfrm>
          <a:off x="6927025" y="538292"/>
          <a:ext cx="478937" cy="478937"/>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034786" y="538292"/>
        <a:ext cx="263415" cy="360400"/>
      </dsp:txXfrm>
    </dsp:sp>
    <dsp:sp modelId="{6A3E7240-1D14-4A7C-800E-9905AC5A3BCE}">
      <dsp:nvSpPr>
        <dsp:cNvPr id="0" name=""/>
        <dsp:cNvSpPr/>
      </dsp:nvSpPr>
      <dsp:spPr>
        <a:xfrm>
          <a:off x="7480067" y="1377456"/>
          <a:ext cx="478937" cy="478937"/>
        </a:xfrm>
        <a:prstGeom prst="downArrow">
          <a:avLst>
            <a:gd name="adj1" fmla="val 55000"/>
            <a:gd name="adj2" fmla="val 45000"/>
          </a:avLst>
        </a:prstGeom>
        <a:solidFill>
          <a:schemeClr val="accent2">
            <a:tint val="40000"/>
            <a:alpha val="90000"/>
            <a:hueOff val="1379518"/>
            <a:satOff val="779"/>
            <a:lumOff val="2323"/>
            <a:alphaOff val="0"/>
          </a:schemeClr>
        </a:solidFill>
        <a:ln w="12700" cap="flat" cmpd="sng" algn="ctr">
          <a:solidFill>
            <a:schemeClr val="accent2">
              <a:tint val="40000"/>
              <a:alpha val="90000"/>
              <a:hueOff val="1379518"/>
              <a:satOff val="779"/>
              <a:lumOff val="232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587828" y="1377456"/>
        <a:ext cx="263415" cy="360400"/>
      </dsp:txXfrm>
    </dsp:sp>
    <dsp:sp modelId="{CA01E564-A185-47D8-AC33-99974A1AFED5}">
      <dsp:nvSpPr>
        <dsp:cNvPr id="0" name=""/>
        <dsp:cNvSpPr/>
      </dsp:nvSpPr>
      <dsp:spPr>
        <a:xfrm>
          <a:off x="8033110" y="2204340"/>
          <a:ext cx="478937" cy="478937"/>
        </a:xfrm>
        <a:prstGeom prst="downArrow">
          <a:avLst>
            <a:gd name="adj1" fmla="val 55000"/>
            <a:gd name="adj2" fmla="val 45000"/>
          </a:avLst>
        </a:prstGeom>
        <a:solidFill>
          <a:schemeClr val="accent2">
            <a:tint val="40000"/>
            <a:alpha val="90000"/>
            <a:hueOff val="2759037"/>
            <a:satOff val="1558"/>
            <a:lumOff val="4646"/>
            <a:alphaOff val="0"/>
          </a:schemeClr>
        </a:solidFill>
        <a:ln w="12700" cap="flat" cmpd="sng" algn="ctr">
          <a:solidFill>
            <a:schemeClr val="accent2">
              <a:tint val="40000"/>
              <a:alpha val="90000"/>
              <a:hueOff val="2759037"/>
              <a:satOff val="1558"/>
              <a:lumOff val="464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140871" y="2204340"/>
        <a:ext cx="263415" cy="360400"/>
      </dsp:txXfrm>
    </dsp:sp>
    <dsp:sp modelId="{B746B5C7-21B5-4B6F-9549-4BAD8F5BB04C}">
      <dsp:nvSpPr>
        <dsp:cNvPr id="0" name=""/>
        <dsp:cNvSpPr/>
      </dsp:nvSpPr>
      <dsp:spPr>
        <a:xfrm>
          <a:off x="8586152" y="3051690"/>
          <a:ext cx="478937" cy="478937"/>
        </a:xfrm>
        <a:prstGeom prst="downArrow">
          <a:avLst>
            <a:gd name="adj1" fmla="val 55000"/>
            <a:gd name="adj2" fmla="val 45000"/>
          </a:avLst>
        </a:prstGeom>
        <a:solidFill>
          <a:schemeClr val="accent2">
            <a:tint val="40000"/>
            <a:alpha val="90000"/>
            <a:hueOff val="4138555"/>
            <a:satOff val="2337"/>
            <a:lumOff val="6969"/>
            <a:alphaOff val="0"/>
          </a:schemeClr>
        </a:solidFill>
        <a:ln w="12700" cap="flat" cmpd="sng" algn="ctr">
          <a:solidFill>
            <a:schemeClr val="accent2">
              <a:tint val="40000"/>
              <a:alpha val="90000"/>
              <a:hueOff val="4138555"/>
              <a:satOff val="2337"/>
              <a:lumOff val="69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693913" y="3051690"/>
        <a:ext cx="263415" cy="360400"/>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861C4F-1F52-42C3-8E9C-003AAD234CEB}" type="datetimeFigureOut">
              <a:rPr lang="en-US" smtClean="0"/>
              <a:t>8/12/2026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D04F12-AC08-40A3-A15B-7BD0EB9F1BC5}" type="slidenum">
              <a:rPr lang="en-US" smtClean="0"/>
              <a:t>‹#›</a:t>
            </a:fld>
            <a:endParaRPr lang="en-US"/>
          </a:p>
        </p:txBody>
      </p:sp>
    </p:spTree>
    <p:extLst>
      <p:ext uri="{BB962C8B-B14F-4D97-AF65-F5344CB8AC3E}">
        <p14:creationId xmlns:p14="http://schemas.microsoft.com/office/powerpoint/2010/main" val="305281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8B8A604-538B-4A03-82AD-9F809E75E2AC}" type="slidenum">
              <a:rPr lang="en-US" smtClean="0"/>
              <a:t>2</a:t>
            </a:fld>
            <a:endParaRPr lang="en-US"/>
          </a:p>
        </p:txBody>
      </p:sp>
    </p:spTree>
    <p:extLst>
      <p:ext uri="{BB962C8B-B14F-4D97-AF65-F5344CB8AC3E}">
        <p14:creationId xmlns:p14="http://schemas.microsoft.com/office/powerpoint/2010/main" val="3912928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b="1" baseline="0" dirty="0"/>
          </a:p>
          <a:p>
            <a:endParaRPr lang="en-US" baseline="0" dirty="0"/>
          </a:p>
          <a:p>
            <a:r>
              <a:rPr lang="en-US" baseline="0" dirty="0"/>
              <a:t>When we talk about mindset, we are talking about the way a person tends to approach the world. Do you see through rose-colored glasses? Are you a glass-half-empty or a glass-half-full time of person? Your mindset can change depending on what is going on in your life.</a:t>
            </a:r>
          </a:p>
          <a:p>
            <a:endParaRPr lang="en-US" baseline="0" dirty="0"/>
          </a:p>
          <a:p>
            <a:r>
              <a:rPr lang="en-US" baseline="0" dirty="0"/>
              <a:t>Put a green check in the participant panel next to your name if you have ever just completed a move, but for week afterward you still zone in on “good boxes” wherever you go?</a:t>
            </a:r>
          </a:p>
          <a:p>
            <a:endParaRPr lang="en-US" baseline="0" dirty="0"/>
          </a:p>
          <a:p>
            <a:r>
              <a:rPr lang="en-US" baseline="0" dirty="0"/>
              <a:t>(Clear check marks)</a:t>
            </a:r>
          </a:p>
          <a:p>
            <a:endParaRPr lang="en-US" baseline="0" dirty="0"/>
          </a:p>
          <a:p>
            <a:r>
              <a:rPr lang="en-US" baseline="0" dirty="0"/>
              <a:t>Many things shape how you view the world at any given time. Today we are going to look two sides of the coin with regard to ability – growth mindset and fixed mindset.</a:t>
            </a:r>
          </a:p>
        </p:txBody>
      </p:sp>
      <p:sp>
        <p:nvSpPr>
          <p:cNvPr id="4" name="Slide Number Placeholder 3"/>
          <p:cNvSpPr>
            <a:spLocks noGrp="1"/>
          </p:cNvSpPr>
          <p:nvPr>
            <p:ph type="sldNum" sz="quarter" idx="10"/>
          </p:nvPr>
        </p:nvSpPr>
        <p:spPr/>
        <p:txBody>
          <a:bodyPr/>
          <a:lstStyle/>
          <a:p>
            <a:fld id="{B19EBEAA-FA58-4808-85B1-979C4EB70B41}" type="slidenum">
              <a:rPr lang="en-US" smtClean="0"/>
              <a:t>3</a:t>
            </a:fld>
            <a:endParaRPr lang="en-US" dirty="0"/>
          </a:p>
        </p:txBody>
      </p:sp>
    </p:spTree>
    <p:extLst>
      <p:ext uri="{BB962C8B-B14F-4D97-AF65-F5344CB8AC3E}">
        <p14:creationId xmlns:p14="http://schemas.microsoft.com/office/powerpoint/2010/main" val="3126308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8A37F0-86C8-4D7D-9C38-3E7CBA26A9E0}" type="slidenum">
              <a:rPr lang="en-US" smtClean="0"/>
              <a:t>4</a:t>
            </a:fld>
            <a:endParaRPr lang="en-US"/>
          </a:p>
        </p:txBody>
      </p:sp>
    </p:spTree>
    <p:extLst>
      <p:ext uri="{BB962C8B-B14F-4D97-AF65-F5344CB8AC3E}">
        <p14:creationId xmlns:p14="http://schemas.microsoft.com/office/powerpoint/2010/main" val="762594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b="1" baseline="0" dirty="0"/>
          </a:p>
          <a:p>
            <a:endParaRPr lang="en-US" baseline="0" dirty="0"/>
          </a:p>
          <a:p>
            <a:r>
              <a:rPr lang="en-US" baseline="0" dirty="0"/>
              <a:t>Someone with a fixed mindset sees limitations in people’s abilities. Either someone is smart, or they are not. If someone doesn’t pick up a new skill right away, then they probably won’t ever get it. With a fixed mindset, a person sees success as the result of natural aptitude, and failure as a reflection of something they lack.</a:t>
            </a:r>
          </a:p>
          <a:p>
            <a:endParaRPr lang="en-US" baseline="0" dirty="0"/>
          </a:p>
          <a:p>
            <a:r>
              <a:rPr lang="en-US" baseline="0" dirty="0"/>
              <a:t>When a person has a growth mindset, they believe that people can achieve almost anything if they work at it. They see success as the result of effort, and failure as something to learn from.</a:t>
            </a:r>
          </a:p>
        </p:txBody>
      </p:sp>
      <p:sp>
        <p:nvSpPr>
          <p:cNvPr id="4" name="Slide Number Placeholder 3"/>
          <p:cNvSpPr>
            <a:spLocks noGrp="1"/>
          </p:cNvSpPr>
          <p:nvPr>
            <p:ph type="sldNum" sz="quarter" idx="10"/>
          </p:nvPr>
        </p:nvSpPr>
        <p:spPr/>
        <p:txBody>
          <a:bodyPr/>
          <a:lstStyle/>
          <a:p>
            <a:fld id="{B19EBEAA-FA58-4808-85B1-979C4EB70B41}" type="slidenum">
              <a:rPr lang="en-US" smtClean="0"/>
              <a:t>5</a:t>
            </a:fld>
            <a:endParaRPr lang="en-US" dirty="0"/>
          </a:p>
        </p:txBody>
      </p:sp>
    </p:spTree>
    <p:extLst>
      <p:ext uri="{BB962C8B-B14F-4D97-AF65-F5344CB8AC3E}">
        <p14:creationId xmlns:p14="http://schemas.microsoft.com/office/powerpoint/2010/main" val="1604979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b="1" baseline="0" dirty="0"/>
          </a:p>
          <a:p>
            <a:endParaRPr lang="en-US" baseline="0" dirty="0"/>
          </a:p>
          <a:p>
            <a:r>
              <a:rPr lang="en-US" baseline="0" dirty="0"/>
              <a:t>It is possible for an individual to have a growth mindset when thinking about themselves, and a fixed mindset when thinking about others – or the other way around.</a:t>
            </a:r>
          </a:p>
          <a:p>
            <a:endParaRPr lang="en-US" baseline="0" dirty="0"/>
          </a:p>
          <a:p>
            <a:r>
              <a:rPr lang="en-US" baseline="0" dirty="0"/>
              <a:t>It is also possible for an individual to have differing mindsets with regard to different aspects. This table shows what each type of mindset – fixed and growth – look like in four different areas.</a:t>
            </a:r>
          </a:p>
          <a:p>
            <a:pPr marL="232943" indent="-232943">
              <a:buFont typeface="+mj-lt"/>
              <a:buAutoNum type="arabicPeriod"/>
            </a:pPr>
            <a:r>
              <a:rPr lang="en-US" baseline="0" dirty="0"/>
              <a:t>Effort describes how much energy a person is willing to expend in achieving a goal. People with a fixed mindset often feel like most things are just not worth the effort. People with a growth mindset accept that anything that is worthwhile is going to require some work.</a:t>
            </a:r>
          </a:p>
          <a:p>
            <a:pPr marL="232943" indent="-232943">
              <a:buFont typeface="+mj-lt"/>
              <a:buAutoNum type="arabicPeriod"/>
            </a:pPr>
            <a:r>
              <a:rPr lang="en-US" baseline="0" dirty="0"/>
              <a:t>People with a fixed mindset avoid challenges because they don’t want to fail. When a person has a growth mindset, a good challenge tends to be energizing.</a:t>
            </a:r>
          </a:p>
          <a:p>
            <a:pPr marL="232943" indent="-232943">
              <a:buFont typeface="+mj-lt"/>
              <a:buAutoNum type="arabicPeriod"/>
            </a:pPr>
            <a:r>
              <a:rPr lang="en-US" baseline="0" dirty="0"/>
              <a:t>Individuals with a fixed mindset are embarrassed by mistakes, will get defensive, and will make excuses for them. With a growth mindset, individuals appreciate mistakes as part of the learning process, and take ownership for them.</a:t>
            </a:r>
          </a:p>
          <a:p>
            <a:pPr marL="232943" indent="-232943">
              <a:buFont typeface="+mj-lt"/>
              <a:buAutoNum type="arabicPeriod"/>
            </a:pPr>
            <a:r>
              <a:rPr lang="en-US" baseline="0" dirty="0"/>
              <a:t>When a person has a fixed mindset, they don’t really feel like they are in control of events in their lives. When people have a growth mindset, they believe that much of what happens to them happens because of choices they have made and actions they have taken. They are always looking for ways to influence their own circumstances.</a:t>
            </a:r>
          </a:p>
        </p:txBody>
      </p:sp>
      <p:sp>
        <p:nvSpPr>
          <p:cNvPr id="4" name="Slide Number Placeholder 3"/>
          <p:cNvSpPr>
            <a:spLocks noGrp="1"/>
          </p:cNvSpPr>
          <p:nvPr>
            <p:ph type="sldNum" sz="quarter" idx="10"/>
          </p:nvPr>
        </p:nvSpPr>
        <p:spPr/>
        <p:txBody>
          <a:bodyPr/>
          <a:lstStyle/>
          <a:p>
            <a:fld id="{B19EBEAA-FA58-4808-85B1-979C4EB70B41}" type="slidenum">
              <a:rPr lang="en-US" smtClean="0"/>
              <a:t>6</a:t>
            </a:fld>
            <a:endParaRPr lang="en-US" dirty="0"/>
          </a:p>
        </p:txBody>
      </p:sp>
    </p:spTree>
    <p:extLst>
      <p:ext uri="{BB962C8B-B14F-4D97-AF65-F5344CB8AC3E}">
        <p14:creationId xmlns:p14="http://schemas.microsoft.com/office/powerpoint/2010/main" val="2418392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b="1" baseline="0" dirty="0"/>
          </a:p>
          <a:p>
            <a:endParaRPr lang="en-US" baseline="0" dirty="0"/>
          </a:p>
          <a:p>
            <a:r>
              <a:rPr lang="en-US" baseline="0" dirty="0"/>
              <a:t>Here are two perfect examples that show what each type of mindset can look like.</a:t>
            </a:r>
          </a:p>
          <a:p>
            <a:endParaRPr lang="en-US" baseline="0" dirty="0"/>
          </a:p>
          <a:p>
            <a:r>
              <a:rPr lang="en-US" baseline="0" dirty="0"/>
              <a:t>If you are familiar with Homer Simpson, you know that he is always looking for the easy route, and constantly blaming other people and other things for the situations he finds himself in – classic fixed mindset.</a:t>
            </a:r>
          </a:p>
          <a:p>
            <a:endParaRPr lang="en-US" baseline="0" dirty="0"/>
          </a:p>
          <a:p>
            <a:r>
              <a:rPr lang="en-US" baseline="0" dirty="0"/>
              <a:t>Einstein, on the other hand, was quite accomplished. He was pretty famous for being a genius, be he didn’t see himself that way. He knew how hard he worked, and he attributed his accomplishments to effort and persistence. Einstein definitely had a growth mindset.</a:t>
            </a:r>
          </a:p>
        </p:txBody>
      </p:sp>
      <p:sp>
        <p:nvSpPr>
          <p:cNvPr id="4" name="Slide Number Placeholder 3"/>
          <p:cNvSpPr>
            <a:spLocks noGrp="1"/>
          </p:cNvSpPr>
          <p:nvPr>
            <p:ph type="sldNum" sz="quarter" idx="10"/>
          </p:nvPr>
        </p:nvSpPr>
        <p:spPr/>
        <p:txBody>
          <a:bodyPr/>
          <a:lstStyle/>
          <a:p>
            <a:fld id="{B19EBEAA-FA58-4808-85B1-979C4EB70B41}" type="slidenum">
              <a:rPr lang="en-US" smtClean="0"/>
              <a:t>7</a:t>
            </a:fld>
            <a:endParaRPr lang="en-US" dirty="0"/>
          </a:p>
        </p:txBody>
      </p:sp>
    </p:spTree>
    <p:extLst>
      <p:ext uri="{BB962C8B-B14F-4D97-AF65-F5344CB8AC3E}">
        <p14:creationId xmlns:p14="http://schemas.microsoft.com/office/powerpoint/2010/main" val="17186903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b="1" baseline="0" dirty="0"/>
          </a:p>
          <a:p>
            <a:r>
              <a:rPr lang="en-US" dirty="0"/>
              <a:t>Here are some of the</a:t>
            </a:r>
            <a:r>
              <a:rPr lang="en-US" baseline="0" dirty="0"/>
              <a:t> advantages that research has identified:</a:t>
            </a:r>
          </a:p>
          <a:p>
            <a:pPr marL="174708" indent="-174708">
              <a:buFont typeface="Arial" panose="020B0604020202020204" pitchFamily="34" charset="0"/>
              <a:buChar char="•"/>
            </a:pPr>
            <a:r>
              <a:rPr lang="en-US" baseline="0" dirty="0"/>
              <a:t>People with a growth mindset are better at taking in and using feedback; they are also more motivated to learn.</a:t>
            </a:r>
          </a:p>
          <a:p>
            <a:pPr marL="174708" indent="-174708">
              <a:buFont typeface="Arial" panose="020B0604020202020204" pitchFamily="34" charset="0"/>
              <a:buChar char="•"/>
            </a:pPr>
            <a:r>
              <a:rPr lang="en-US" baseline="0" dirty="0"/>
              <a:t>When you receive critical feedback, your amygdala automatically responds with a fight, flight or freeze response. People with a growth mindset don’t experience these reflexes as strongly, and are more equipped to be able to get past the initial threat and process the content of the feedback in a constructive way.</a:t>
            </a:r>
          </a:p>
          <a:p>
            <a:pPr marL="174708" indent="-174708">
              <a:buFont typeface="Arial" panose="020B0604020202020204" pitchFamily="34" charset="0"/>
              <a:buChar char="•"/>
            </a:pPr>
            <a:r>
              <a:rPr lang="en-US" baseline="0" dirty="0"/>
              <a:t>People with a growth mindset are more resilient in the face of negative feedback and even failure.</a:t>
            </a:r>
          </a:p>
          <a:p>
            <a:pPr marL="174708" indent="-174708">
              <a:buFont typeface="Arial" panose="020B0604020202020204" pitchFamily="34" charset="0"/>
              <a:buChar char="•"/>
            </a:pPr>
            <a:r>
              <a:rPr lang="en-US" baseline="0" dirty="0"/>
              <a:t>Leaders with a growth mindset are able to be more objective in performance evaluations, and give better feedback</a:t>
            </a:r>
          </a:p>
          <a:p>
            <a:pPr marL="174708" indent="-174708">
              <a:buFont typeface="Arial" panose="020B0604020202020204" pitchFamily="34" charset="0"/>
              <a:buChar char="•"/>
            </a:pPr>
            <a:r>
              <a:rPr lang="en-US" baseline="0" dirty="0"/>
              <a:t>Teams feel safer taking risks, team members accept feedback more readily, and they collaborate more effectively</a:t>
            </a:r>
            <a:endParaRPr lang="en-US" dirty="0"/>
          </a:p>
        </p:txBody>
      </p:sp>
      <p:sp>
        <p:nvSpPr>
          <p:cNvPr id="4" name="Slide Number Placeholder 3"/>
          <p:cNvSpPr>
            <a:spLocks noGrp="1"/>
          </p:cNvSpPr>
          <p:nvPr>
            <p:ph type="sldNum" sz="quarter" idx="10"/>
          </p:nvPr>
        </p:nvSpPr>
        <p:spPr/>
        <p:txBody>
          <a:bodyPr/>
          <a:lstStyle/>
          <a:p>
            <a:fld id="{B19EBEAA-FA58-4808-85B1-979C4EB70B41}" type="slidenum">
              <a:rPr lang="en-US" smtClean="0"/>
              <a:t>8</a:t>
            </a:fld>
            <a:endParaRPr lang="en-US" dirty="0"/>
          </a:p>
        </p:txBody>
      </p:sp>
    </p:spTree>
    <p:extLst>
      <p:ext uri="{BB962C8B-B14F-4D97-AF65-F5344CB8AC3E}">
        <p14:creationId xmlns:p14="http://schemas.microsoft.com/office/powerpoint/2010/main" val="29865633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8B8A604-538B-4A03-82AD-9F809E75E2AC}" type="slidenum">
              <a:rPr lang="en-US" smtClean="0"/>
              <a:t>9</a:t>
            </a:fld>
            <a:endParaRPr lang="en-US"/>
          </a:p>
        </p:txBody>
      </p:sp>
    </p:spTree>
    <p:extLst>
      <p:ext uri="{BB962C8B-B14F-4D97-AF65-F5344CB8AC3E}">
        <p14:creationId xmlns:p14="http://schemas.microsoft.com/office/powerpoint/2010/main" val="185768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8B8A604-538B-4A03-82AD-9F809E75E2AC}" type="slidenum">
              <a:rPr lang="en-US" smtClean="0"/>
              <a:t>11</a:t>
            </a:fld>
            <a:endParaRPr lang="en-US"/>
          </a:p>
        </p:txBody>
      </p:sp>
    </p:spTree>
    <p:extLst>
      <p:ext uri="{BB962C8B-B14F-4D97-AF65-F5344CB8AC3E}">
        <p14:creationId xmlns:p14="http://schemas.microsoft.com/office/powerpoint/2010/main" val="6464779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dirty="0"/>
              <a:t>click to add title</a:t>
            </a:r>
          </a:p>
        </p:txBody>
      </p:sp>
    </p:spTree>
    <p:extLst>
      <p:ext uri="{BB962C8B-B14F-4D97-AF65-F5344CB8AC3E}">
        <p14:creationId xmlns:p14="http://schemas.microsoft.com/office/powerpoint/2010/main" val="1360432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2">
    <p:bg>
      <p:bgPr>
        <a:solidFill>
          <a:schemeClr val="bg2"/>
        </a:solidFill>
        <a:effectLst/>
      </p:bgPr>
    </p:bg>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941984E2-3225-05D3-3A3D-9D5F5840ED60}"/>
              </a:ext>
              <a:ext uri="{C183D7F6-B498-43B3-948B-1728B52AA6E4}">
                <adec:decorative xmlns:adec="http://schemas.microsoft.com/office/drawing/2017/decorative" val="1"/>
              </a:ext>
            </a:extLst>
          </p:cNvPr>
          <p:cNvSpPr/>
          <p:nvPr/>
        </p:nvSpPr>
        <p:spPr>
          <a:xfrm>
            <a:off x="-10955" y="0"/>
            <a:ext cx="6558260" cy="6858000"/>
          </a:xfrm>
          <a:custGeom>
            <a:avLst/>
            <a:gdLst>
              <a:gd name="connsiteX0" fmla="*/ 0 w 6558260"/>
              <a:gd name="connsiteY0" fmla="*/ 0 h 6858000"/>
              <a:gd name="connsiteX1" fmla="*/ 5115438 w 6558260"/>
              <a:gd name="connsiteY1" fmla="*/ 0 h 6858000"/>
              <a:gd name="connsiteX2" fmla="*/ 5238365 w 6558260"/>
              <a:gd name="connsiteY2" fmla="*/ 66359 h 6858000"/>
              <a:gd name="connsiteX3" fmla="*/ 6291520 w 6558260"/>
              <a:gd name="connsiteY3" fmla="*/ 1269725 h 6858000"/>
              <a:gd name="connsiteX4" fmla="*/ 6458331 w 6558260"/>
              <a:gd name="connsiteY4" fmla="*/ 3184523 h 6858000"/>
              <a:gd name="connsiteX5" fmla="*/ 5040408 w 6558260"/>
              <a:gd name="connsiteY5" fmla="*/ 4821851 h 6858000"/>
              <a:gd name="connsiteX6" fmla="*/ 4308904 w 6558260"/>
              <a:gd name="connsiteY6" fmla="*/ 5001158 h 6858000"/>
              <a:gd name="connsiteX7" fmla="*/ 2788379 w 6558260"/>
              <a:gd name="connsiteY7" fmla="*/ 5605778 h 6858000"/>
              <a:gd name="connsiteX8" fmla="*/ 1789804 w 6558260"/>
              <a:gd name="connsiteY8" fmla="*/ 6672529 h 6858000"/>
              <a:gd name="connsiteX9" fmla="*/ 1681243 w 6558260"/>
              <a:gd name="connsiteY9" fmla="*/ 6840787 h 6858000"/>
              <a:gd name="connsiteX10" fmla="*/ 1670576 w 6558260"/>
              <a:gd name="connsiteY10" fmla="*/ 6858000 h 6858000"/>
              <a:gd name="connsiteX11" fmla="*/ 0 w 655826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58260" h="6858000">
                <a:moveTo>
                  <a:pt x="0" y="0"/>
                </a:moveTo>
                <a:lnTo>
                  <a:pt x="5115438" y="0"/>
                </a:lnTo>
                <a:lnTo>
                  <a:pt x="5238365" y="66359"/>
                </a:lnTo>
                <a:cubicBezTo>
                  <a:pt x="5682224" y="338566"/>
                  <a:pt x="6040902" y="730462"/>
                  <a:pt x="6291520" y="1269725"/>
                </a:cubicBezTo>
                <a:cubicBezTo>
                  <a:pt x="6564184" y="1856367"/>
                  <a:pt x="6642164" y="2496371"/>
                  <a:pt x="6458331" y="3184523"/>
                </a:cubicBezTo>
                <a:cubicBezTo>
                  <a:pt x="6242848" y="3991449"/>
                  <a:pt x="5757187" y="4528124"/>
                  <a:pt x="5040408" y="4821851"/>
                </a:cubicBezTo>
                <a:cubicBezTo>
                  <a:pt x="4800781" y="4920015"/>
                  <a:pt x="4554699" y="4955733"/>
                  <a:pt x="4308904" y="5001158"/>
                </a:cubicBezTo>
                <a:cubicBezTo>
                  <a:pt x="3777583" y="5099178"/>
                  <a:pt x="3264096" y="5274085"/>
                  <a:pt x="2788379" y="5605778"/>
                </a:cubicBezTo>
                <a:cubicBezTo>
                  <a:pt x="2387773" y="5884873"/>
                  <a:pt x="2065959" y="6252666"/>
                  <a:pt x="1789804" y="6672529"/>
                </a:cubicBezTo>
                <a:cubicBezTo>
                  <a:pt x="1751257" y="6731138"/>
                  <a:pt x="1715181" y="6787110"/>
                  <a:pt x="1681243" y="6840787"/>
                </a:cubicBezTo>
                <a:lnTo>
                  <a:pt x="167057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070813B7-403A-9A3E-5E5C-44C1680DE4C3}"/>
              </a:ext>
              <a:ext uri="{C183D7F6-B498-43B3-948B-1728B52AA6E4}">
                <adec:decorative xmlns:adec="http://schemas.microsoft.com/office/drawing/2017/decorative" val="1"/>
              </a:ext>
            </a:extLst>
          </p:cNvPr>
          <p:cNvSpPr/>
          <p:nvPr/>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 uri="{C183D7F6-B498-43B3-948B-1728B52AA6E4}">
                <adec:decorative xmlns:adec="http://schemas.microsoft.com/office/drawing/2017/decorative" val="1"/>
              </a:ext>
            </a:extLst>
          </p:cNvPr>
          <p:cNvSpPr/>
          <p:nvPr/>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 uri="{C183D7F6-B498-43B3-948B-1728B52AA6E4}">
                <adec:decorative xmlns:adec="http://schemas.microsoft.com/office/drawing/2017/decorative" val="1"/>
              </a:ext>
            </a:extLst>
          </p:cNvPr>
          <p:cNvSpPr/>
          <p:nvPr/>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1001467" y="914400"/>
            <a:ext cx="5641848" cy="5029200"/>
          </a:xfrm>
        </p:spPr>
        <p:txBody>
          <a:bodyPr anchor="ctr" anchorCtr="0"/>
          <a:lstStyle>
            <a:lvl1pPr algn="l">
              <a:defRPr sz="3200">
                <a:solidFill>
                  <a:schemeClr val="accent1"/>
                </a:solidFill>
              </a:defRPr>
            </a:lvl1pPr>
          </a:lstStyle>
          <a:p>
            <a:r>
              <a:rPr lang="en-US" dirty="0"/>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6868956" y="1143000"/>
            <a:ext cx="4190999" cy="4679830"/>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20243461"/>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dirty="0"/>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p:nvPicPr>
        <p:blipFill rotWithShape="1">
          <a:blip r:embed="rId2">
            <a:alphaModFix/>
          </a:blip>
          <a:srcRect r="30186" b="9728"/>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1162075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ection Header 1">
    <p:bg>
      <p:bgPr>
        <a:solidFill>
          <a:schemeClr val="bg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24A04BE-9BA3-80DD-EE68-A8B8BA08532B}"/>
              </a:ext>
              <a:ext uri="{C183D7F6-B498-43B3-948B-1728B52AA6E4}">
                <adec:decorative xmlns:adec="http://schemas.microsoft.com/office/drawing/2017/decorative" val="1"/>
              </a:ext>
            </a:extLst>
          </p:cNvPr>
          <p:cNvSpPr/>
          <p:nvPr/>
        </p:nvSpPr>
        <p:spPr>
          <a:xfrm>
            <a:off x="6918777" y="0"/>
            <a:ext cx="5288935" cy="6857999"/>
          </a:xfrm>
          <a:custGeom>
            <a:avLst/>
            <a:gdLst>
              <a:gd name="connsiteX0" fmla="*/ 5288935 w 5288935"/>
              <a:gd name="connsiteY0" fmla="*/ 5846993 h 6857999"/>
              <a:gd name="connsiteX1" fmla="*/ 5288935 w 5288935"/>
              <a:gd name="connsiteY1" fmla="*/ 6857999 h 6857999"/>
              <a:gd name="connsiteX2" fmla="*/ 4837168 w 5288935"/>
              <a:gd name="connsiteY2" fmla="*/ 6857999 h 6857999"/>
              <a:gd name="connsiteX3" fmla="*/ 4970284 w 5288935"/>
              <a:gd name="connsiteY3" fmla="*/ 6566499 h 6857999"/>
              <a:gd name="connsiteX4" fmla="*/ 5151893 w 5288935"/>
              <a:gd name="connsiteY4" fmla="*/ 6167371 h 6857999"/>
              <a:gd name="connsiteX5" fmla="*/ 13164 w 5288935"/>
              <a:gd name="connsiteY5" fmla="*/ 0 h 6857999"/>
              <a:gd name="connsiteX6" fmla="*/ 5288935 w 5288935"/>
              <a:gd name="connsiteY6" fmla="*/ 0 h 6857999"/>
              <a:gd name="connsiteX7" fmla="*/ 5288935 w 5288935"/>
              <a:gd name="connsiteY7" fmla="*/ 3411849 h 6857999"/>
              <a:gd name="connsiteX8" fmla="*/ 5247557 w 5288935"/>
              <a:gd name="connsiteY8" fmla="*/ 3366169 h 6857999"/>
              <a:gd name="connsiteX9" fmla="*/ 333189 w 5288935"/>
              <a:gd name="connsiteY9" fmla="*/ 1342399 h 6857999"/>
              <a:gd name="connsiteX10" fmla="*/ 10627 w 5288935"/>
              <a:gd name="connsiteY10"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935" h="6857999">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242"/>
            </a:schemeClr>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p:nvSpPr>
        <p:spPr>
          <a:xfrm rot="10800000" flipH="1">
            <a:off x="0" y="-26179"/>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852384F4-F6AD-F668-A66B-AEFD70995F3B}"/>
              </a:ext>
            </a:extLst>
          </p:cNvPr>
          <p:cNvSpPr>
            <a:spLocks noGrp="1"/>
          </p:cNvSpPr>
          <p:nvPr>
            <p:ph type="title" hasCustomPrompt="1"/>
          </p:nvPr>
        </p:nvSpPr>
        <p:spPr>
          <a:xfrm>
            <a:off x="5827205" y="914400"/>
            <a:ext cx="5449824" cy="3538728"/>
          </a:xfrm>
        </p:spPr>
        <p:txBody>
          <a:bodyPr anchor="b"/>
          <a:lstStyle>
            <a:lvl1pPr>
              <a:lnSpc>
                <a:spcPct val="75000"/>
              </a:lnSpc>
              <a:defRPr sz="4800">
                <a:solidFill>
                  <a:schemeClr val="tx1"/>
                </a:solidFill>
              </a:defRPr>
            </a:lvl1pPr>
          </a:lstStyle>
          <a:p>
            <a:r>
              <a:rPr lang="en-US" dirty="0"/>
              <a:t>click to add title</a:t>
            </a:r>
          </a:p>
        </p:txBody>
      </p:sp>
      <p:sp>
        <p:nvSpPr>
          <p:cNvPr id="5" name="Picture Placeholder 4">
            <a:extLst>
              <a:ext uri="{FF2B5EF4-FFF2-40B4-BE49-F238E27FC236}">
                <a16:creationId xmlns:a16="http://schemas.microsoft.com/office/drawing/2014/main" id="{1AA0A37B-4C20-7766-0623-4E06EA6A5C83}"/>
              </a:ext>
            </a:extLst>
          </p:cNvPr>
          <p:cNvSpPr>
            <a:spLocks noGrp="1"/>
          </p:cNvSpPr>
          <p:nvPr>
            <p:ph type="pic" sz="quarter" idx="11"/>
          </p:nvPr>
        </p:nvSpPr>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solidFill>
            <a:schemeClr val="bg2"/>
          </a:solidFill>
        </p:spPr>
        <p:txBody>
          <a:bodyPr wrap="square" tIns="914400">
            <a:noAutofit/>
          </a:bodyPr>
          <a:lstStyle>
            <a:lvl1pPr marL="0" indent="0">
              <a:buNone/>
              <a:defRPr sz="2000">
                <a:solidFill>
                  <a:schemeClr val="tx1"/>
                </a:solidFill>
              </a:defRPr>
            </a:lvl1pPr>
          </a:lstStyle>
          <a:p>
            <a:r>
              <a:rPr lang="en-US"/>
              <a:t>Click icon to add picture</a:t>
            </a:r>
            <a:endParaRPr lang="en-US" dirty="0"/>
          </a:p>
        </p:txBody>
      </p:sp>
      <p:sp>
        <p:nvSpPr>
          <p:cNvPr id="9" name="Content Placeholder 2">
            <a:extLst>
              <a:ext uri="{FF2B5EF4-FFF2-40B4-BE49-F238E27FC236}">
                <a16:creationId xmlns:a16="http://schemas.microsoft.com/office/drawing/2014/main" id="{83E1E65B-8F03-21A6-6A59-95F0691D8856}"/>
              </a:ext>
            </a:extLst>
          </p:cNvPr>
          <p:cNvSpPr>
            <a:spLocks noGrp="1"/>
          </p:cNvSpPr>
          <p:nvPr>
            <p:ph idx="10" hasCustomPrompt="1"/>
          </p:nvPr>
        </p:nvSpPr>
        <p:spPr>
          <a:xfrm>
            <a:off x="5827204" y="4681728"/>
            <a:ext cx="5449824" cy="1280160"/>
          </a:xfrm>
        </p:spPr>
        <p:txBody>
          <a:bodyPr>
            <a:noAutofit/>
          </a:bodyPr>
          <a:lstStyle>
            <a:lvl1pPr marL="0" indent="0">
              <a:buFont typeface="Courier New" panose="02070309020205020404" pitchFamily="49" charset="0"/>
              <a:buNone/>
              <a:defRPr sz="2400" b="0" cap="all" baseline="0"/>
            </a:lvl1pPr>
            <a:lvl2pPr>
              <a:defRPr sz="2400"/>
            </a:lvl2pPr>
            <a:lvl3pPr>
              <a:defRPr sz="2400"/>
            </a:lvl3pPr>
            <a:lvl4pPr>
              <a:defRPr sz="2400"/>
            </a:lvl4pPr>
            <a:lvl5pPr>
              <a:defRPr sz="2400"/>
            </a:lvl5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1477137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nd Content 7">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639877-C4A6-4E44-C600-FE3C6CD5F187}"/>
              </a:ext>
              <a:ext uri="{C183D7F6-B498-43B3-948B-1728B52AA6E4}">
                <adec:decorative xmlns:adec="http://schemas.microsoft.com/office/drawing/2017/decorative" val="1"/>
              </a:ext>
            </a:extLst>
          </p:cNvPr>
          <p:cNvGrpSpPr/>
          <p:nvPr/>
        </p:nvGrpSpPr>
        <p:grpSpPr>
          <a:xfrm flipH="1">
            <a:off x="8970744" y="5209684"/>
            <a:ext cx="3221255" cy="1682471"/>
            <a:chOff x="-1483620" y="3988558"/>
            <a:chExt cx="4239452" cy="2903598"/>
          </a:xfrm>
        </p:grpSpPr>
        <p:sp>
          <p:nvSpPr>
            <p:cNvPr id="9" name="Freeform: Shape 8">
              <a:extLst>
                <a:ext uri="{FF2B5EF4-FFF2-40B4-BE49-F238E27FC236}">
                  <a16:creationId xmlns:a16="http://schemas.microsoft.com/office/drawing/2014/main" id="{F0439AA5-A7EE-A20E-BB67-D356776D0B21}"/>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39E752F7-61F0-6779-9E8E-3541BFF7D2CF}"/>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Title 1">
            <a:extLst>
              <a:ext uri="{FF2B5EF4-FFF2-40B4-BE49-F238E27FC236}">
                <a16:creationId xmlns:a16="http://schemas.microsoft.com/office/drawing/2014/main" id="{FA7EBEDF-950A-F10B-DA20-24FB521457FC}"/>
              </a:ext>
            </a:extLst>
          </p:cNvPr>
          <p:cNvSpPr>
            <a:spLocks noGrp="1"/>
          </p:cNvSpPr>
          <p:nvPr>
            <p:ph type="title" hasCustomPrompt="1"/>
          </p:nvPr>
        </p:nvSpPr>
        <p:spPr>
          <a:xfrm>
            <a:off x="914400" y="914400"/>
            <a:ext cx="7534656" cy="914400"/>
          </a:xfrm>
        </p:spPr>
        <p:txBody>
          <a:bodyPr anchor="b" anchorCtr="0"/>
          <a:lstStyle>
            <a:lvl1pPr>
              <a:defRPr sz="3200"/>
            </a:lvl1pPr>
          </a:lstStyle>
          <a:p>
            <a:r>
              <a:rPr lang="en-US" dirty="0"/>
              <a:t>click to add title</a:t>
            </a:r>
          </a:p>
        </p:txBody>
      </p:sp>
      <p:sp>
        <p:nvSpPr>
          <p:cNvPr id="12" name="Freeform 11">
            <a:extLst>
              <a:ext uri="{FF2B5EF4-FFF2-40B4-BE49-F238E27FC236}">
                <a16:creationId xmlns:a16="http://schemas.microsoft.com/office/drawing/2014/main" id="{6FD0E545-8D0D-B848-836A-23CEBCD6B0A5}"/>
              </a:ext>
              <a:ext uri="{C183D7F6-B498-43B3-948B-1728B52AA6E4}">
                <adec:decorative xmlns:adec="http://schemas.microsoft.com/office/drawing/2017/decorative" val="1"/>
              </a:ext>
            </a:extLst>
          </p:cNvPr>
          <p:cNvSpPr/>
          <p:nvPr/>
        </p:nvSpPr>
        <p:spPr>
          <a:xfrm rot="10800000">
            <a:off x="-1" y="5010313"/>
            <a:ext cx="3307890" cy="1876021"/>
          </a:xfrm>
          <a:custGeom>
            <a:avLst/>
            <a:gdLst>
              <a:gd name="connsiteX0" fmla="*/ 3307890 w 3307890"/>
              <a:gd name="connsiteY0" fmla="*/ 1876021 h 1876021"/>
              <a:gd name="connsiteX1" fmla="*/ 3062737 w 3307890"/>
              <a:gd name="connsiteY1" fmla="*/ 1792455 h 1876021"/>
              <a:gd name="connsiteX2" fmla="*/ 56315 w 3307890"/>
              <a:gd name="connsiteY2" fmla="*/ 110172 h 1876021"/>
              <a:gd name="connsiteX3" fmla="*/ 0 w 3307890"/>
              <a:gd name="connsiteY3" fmla="*/ 0 h 1876021"/>
              <a:gd name="connsiteX4" fmla="*/ 3307890 w 3307890"/>
              <a:gd name="connsiteY4" fmla="*/ 0 h 187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7890" h="1876021">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5" name="Freeform 14">
            <a:extLst>
              <a:ext uri="{FF2B5EF4-FFF2-40B4-BE49-F238E27FC236}">
                <a16:creationId xmlns:a16="http://schemas.microsoft.com/office/drawing/2014/main" id="{7114E853-6F7C-9899-77FD-0E77D0A86207}"/>
              </a:ext>
              <a:ext uri="{C183D7F6-B498-43B3-948B-1728B52AA6E4}">
                <adec:decorative xmlns:adec="http://schemas.microsoft.com/office/drawing/2017/decorative" val="1"/>
              </a:ext>
            </a:extLst>
          </p:cNvPr>
          <p:cNvSpPr/>
          <p:nvPr/>
        </p:nvSpPr>
        <p:spPr>
          <a:xfrm rot="10800000">
            <a:off x="9394047" y="4650286"/>
            <a:ext cx="1859768" cy="2207713"/>
          </a:xfrm>
          <a:custGeom>
            <a:avLst/>
            <a:gdLst>
              <a:gd name="connsiteX0" fmla="*/ 0 w 1859768"/>
              <a:gd name="connsiteY0" fmla="*/ 118614 h 2207713"/>
              <a:gd name="connsiteX1" fmla="*/ 0 w 1859768"/>
              <a:gd name="connsiteY1" fmla="*/ 29419 h 2207713"/>
              <a:gd name="connsiteX2" fmla="*/ 16244 w 1859768"/>
              <a:gd name="connsiteY2" fmla="*/ 0 h 2207713"/>
              <a:gd name="connsiteX3" fmla="*/ 68915 w 1859768"/>
              <a:gd name="connsiteY3" fmla="*/ 0 h 2207713"/>
              <a:gd name="connsiteX4" fmla="*/ 1715656 w 1859768"/>
              <a:gd name="connsiteY4" fmla="*/ 494800 h 2207713"/>
              <a:gd name="connsiteX5" fmla="*/ 1683714 w 1859768"/>
              <a:gd name="connsiteY5" fmla="*/ 491216 h 2207713"/>
              <a:gd name="connsiteX6" fmla="*/ 1337678 w 1859768"/>
              <a:gd name="connsiteY6" fmla="*/ 431097 h 2207713"/>
              <a:gd name="connsiteX7" fmla="*/ 950852 w 1859768"/>
              <a:gd name="connsiteY7" fmla="*/ 31845 h 2207713"/>
              <a:gd name="connsiteX8" fmla="*/ 938957 w 1859768"/>
              <a:gd name="connsiteY8" fmla="*/ 0 h 2207713"/>
              <a:gd name="connsiteX9" fmla="*/ 1152830 w 1859768"/>
              <a:gd name="connsiteY9" fmla="*/ 0 h 2207713"/>
              <a:gd name="connsiteX10" fmla="*/ 1267279 w 1859768"/>
              <a:gd name="connsiteY10" fmla="*/ 105940 h 2207713"/>
              <a:gd name="connsiteX11" fmla="*/ 1390620 w 1859768"/>
              <a:gd name="connsiteY11" fmla="*/ 219990 h 2207713"/>
              <a:gd name="connsiteX12" fmla="*/ 1376706 w 1859768"/>
              <a:gd name="connsiteY12" fmla="*/ 237482 h 2207713"/>
              <a:gd name="connsiteX13" fmla="*/ 1213653 w 1859768"/>
              <a:gd name="connsiteY13" fmla="*/ 110730 h 2207713"/>
              <a:gd name="connsiteX14" fmla="*/ 1013214 w 1859768"/>
              <a:gd name="connsiteY14" fmla="*/ 4927 h 2207713"/>
              <a:gd name="connsiteX15" fmla="*/ 1634702 w 1859768"/>
              <a:gd name="connsiteY15" fmla="*/ 427133 h 2207713"/>
              <a:gd name="connsiteX16" fmla="*/ 1297389 w 1859768"/>
              <a:gd name="connsiteY16" fmla="*/ 8655 h 2207713"/>
              <a:gd name="connsiteX17" fmla="*/ 1259059 w 1859768"/>
              <a:gd name="connsiteY17" fmla="*/ 0 h 2207713"/>
              <a:gd name="connsiteX18" fmla="*/ 1410415 w 1859768"/>
              <a:gd name="connsiteY18" fmla="*/ 0 h 2207713"/>
              <a:gd name="connsiteX19" fmla="*/ 1499716 w 1859768"/>
              <a:gd name="connsiteY19" fmla="*/ 66646 h 2207713"/>
              <a:gd name="connsiteX20" fmla="*/ 1637128 w 1859768"/>
              <a:gd name="connsiteY20" fmla="*/ 256403 h 2207713"/>
              <a:gd name="connsiteX21" fmla="*/ 1744255 w 1859768"/>
              <a:gd name="connsiteY21" fmla="*/ 480278 h 2207713"/>
              <a:gd name="connsiteX22" fmla="*/ 1715656 w 1859768"/>
              <a:gd name="connsiteY22" fmla="*/ 494800 h 2207713"/>
              <a:gd name="connsiteX23" fmla="*/ 118121 w 1859768"/>
              <a:gd name="connsiteY23" fmla="*/ 857786 h 2207713"/>
              <a:gd name="connsiteX24" fmla="*/ 433985 w 1859768"/>
              <a:gd name="connsiteY24" fmla="*/ 43220 h 2207713"/>
              <a:gd name="connsiteX25" fmla="*/ 374233 w 1859768"/>
              <a:gd name="connsiteY25" fmla="*/ 191214 h 2207713"/>
              <a:gd name="connsiteX26" fmla="*/ 330862 w 1859768"/>
              <a:gd name="connsiteY26" fmla="*/ 340269 h 2207713"/>
              <a:gd name="connsiteX27" fmla="*/ 304211 w 1859768"/>
              <a:gd name="connsiteY27" fmla="*/ 324744 h 2207713"/>
              <a:gd name="connsiteX28" fmla="*/ 328152 w 1859768"/>
              <a:gd name="connsiteY28" fmla="*/ 127918 h 2207713"/>
              <a:gd name="connsiteX29" fmla="*/ 118121 w 1859768"/>
              <a:gd name="connsiteY29" fmla="*/ 857786 h 2207713"/>
              <a:gd name="connsiteX30" fmla="*/ 74903 w 1859768"/>
              <a:gd name="connsiteY30" fmla="*/ 966935 h 2207713"/>
              <a:gd name="connsiteX31" fmla="*/ 69491 w 1859768"/>
              <a:gd name="connsiteY31" fmla="*/ 504187 h 2207713"/>
              <a:gd name="connsiteX32" fmla="*/ 326258 w 1859768"/>
              <a:gd name="connsiteY32" fmla="*/ 28833 h 2207713"/>
              <a:gd name="connsiteX33" fmla="*/ 351236 w 1859768"/>
              <a:gd name="connsiteY33" fmla="*/ 0 h 2207713"/>
              <a:gd name="connsiteX34" fmla="*/ 500166 w 1859768"/>
              <a:gd name="connsiteY34" fmla="*/ 0 h 2207713"/>
              <a:gd name="connsiteX35" fmla="*/ 501007 w 1859768"/>
              <a:gd name="connsiteY35" fmla="*/ 11785 h 2207713"/>
              <a:gd name="connsiteX36" fmla="*/ 245786 w 1859768"/>
              <a:gd name="connsiteY36" fmla="*/ 835475 h 2207713"/>
              <a:gd name="connsiteX37" fmla="*/ 74903 w 1859768"/>
              <a:gd name="connsiteY37" fmla="*/ 966935 h 2207713"/>
              <a:gd name="connsiteX38" fmla="*/ 1661942 w 1859768"/>
              <a:gd name="connsiteY38" fmla="*/ 1353812 h 2207713"/>
              <a:gd name="connsiteX39" fmla="*/ 1749989 w 1859768"/>
              <a:gd name="connsiteY39" fmla="*/ 1342230 h 2207713"/>
              <a:gd name="connsiteX40" fmla="*/ 1312677 w 1859768"/>
              <a:gd name="connsiteY40" fmla="*/ 968809 h 2207713"/>
              <a:gd name="connsiteX41" fmla="*/ 1232104 w 1859768"/>
              <a:gd name="connsiteY41" fmla="*/ 979836 h 2207713"/>
              <a:gd name="connsiteX42" fmla="*/ 1510925 w 1859768"/>
              <a:gd name="connsiteY42" fmla="*/ 1199562 h 2207713"/>
              <a:gd name="connsiteX43" fmla="*/ 1217072 w 1859768"/>
              <a:gd name="connsiteY43" fmla="*/ 1054216 h 2207713"/>
              <a:gd name="connsiteX44" fmla="*/ 1661942 w 1859768"/>
              <a:gd name="connsiteY44" fmla="*/ 1353812 h 2207713"/>
              <a:gd name="connsiteX45" fmla="*/ 394807 w 1859768"/>
              <a:gd name="connsiteY45" fmla="*/ 1626455 h 2207713"/>
              <a:gd name="connsiteX46" fmla="*/ 466693 w 1859768"/>
              <a:gd name="connsiteY46" fmla="*/ 1595017 h 2207713"/>
              <a:gd name="connsiteX47" fmla="*/ 650821 w 1859768"/>
              <a:gd name="connsiteY47" fmla="*/ 1077380 h 2207713"/>
              <a:gd name="connsiteX48" fmla="*/ 591587 w 1859768"/>
              <a:gd name="connsiteY48" fmla="*/ 974474 h 2207713"/>
              <a:gd name="connsiteX49" fmla="*/ 557216 w 1859768"/>
              <a:gd name="connsiteY49" fmla="*/ 1094794 h 2207713"/>
              <a:gd name="connsiteX50" fmla="*/ 486148 w 1859768"/>
              <a:gd name="connsiteY50" fmla="*/ 1388665 h 2207713"/>
              <a:gd name="connsiteX51" fmla="*/ 452079 w 1859768"/>
              <a:gd name="connsiteY51" fmla="*/ 1431607 h 2207713"/>
              <a:gd name="connsiteX52" fmla="*/ 430714 w 1859768"/>
              <a:gd name="connsiteY52" fmla="*/ 1420233 h 2207713"/>
              <a:gd name="connsiteX53" fmla="*/ 493238 w 1859768"/>
              <a:gd name="connsiteY53" fmla="*/ 1142201 h 2207713"/>
              <a:gd name="connsiteX54" fmla="*/ 394807 w 1859768"/>
              <a:gd name="connsiteY54" fmla="*/ 1626455 h 2207713"/>
              <a:gd name="connsiteX55" fmla="*/ 1315388 w 1859768"/>
              <a:gd name="connsiteY55" fmla="*/ 2115696 h 2207713"/>
              <a:gd name="connsiteX56" fmla="*/ 1031118 w 1859768"/>
              <a:gd name="connsiteY56" fmla="*/ 1312715 h 2207713"/>
              <a:gd name="connsiteX57" fmla="*/ 1129348 w 1859768"/>
              <a:gd name="connsiteY57" fmla="*/ 1549780 h 2207713"/>
              <a:gd name="connsiteX58" fmla="*/ 1248211 w 1859768"/>
              <a:gd name="connsiteY58" fmla="*/ 1771927 h 2207713"/>
              <a:gd name="connsiteX59" fmla="*/ 1198290 w 1859768"/>
              <a:gd name="connsiteY59" fmla="*/ 1766808 h 2207713"/>
              <a:gd name="connsiteX60" fmla="*/ 990681 w 1859768"/>
              <a:gd name="connsiteY60" fmla="*/ 1391341 h 2207713"/>
              <a:gd name="connsiteX61" fmla="*/ 1315388 w 1859768"/>
              <a:gd name="connsiteY61" fmla="*/ 2115696 h 2207713"/>
              <a:gd name="connsiteX62" fmla="*/ 1350109 w 1859768"/>
              <a:gd name="connsiteY62" fmla="*/ 2206800 h 2207713"/>
              <a:gd name="connsiteX63" fmla="*/ 1016305 w 1859768"/>
              <a:gd name="connsiteY63" fmla="*/ 1939402 h 2207713"/>
              <a:gd name="connsiteX64" fmla="*/ 915052 w 1859768"/>
              <a:gd name="connsiteY64" fmla="*/ 1399068 h 2207713"/>
              <a:gd name="connsiteX65" fmla="*/ 854782 w 1859768"/>
              <a:gd name="connsiteY65" fmla="*/ 932137 h 2207713"/>
              <a:gd name="connsiteX66" fmla="*/ 770773 w 1859768"/>
              <a:gd name="connsiteY66" fmla="*/ 875318 h 2207713"/>
              <a:gd name="connsiteX67" fmla="*/ 825964 w 1859768"/>
              <a:gd name="connsiteY67" fmla="*/ 823117 h 2207713"/>
              <a:gd name="connsiteX68" fmla="*/ 778651 w 1859768"/>
              <a:gd name="connsiteY68" fmla="*/ 628353 h 2207713"/>
              <a:gd name="connsiteX69" fmla="*/ 674057 w 1859768"/>
              <a:gd name="connsiteY69" fmla="*/ 806473 h 2207713"/>
              <a:gd name="connsiteX70" fmla="*/ 678691 w 1859768"/>
              <a:gd name="connsiteY70" fmla="*/ 987300 h 2207713"/>
              <a:gd name="connsiteX71" fmla="*/ 573399 w 1859768"/>
              <a:gd name="connsiteY71" fmla="*/ 1572793 h 2207713"/>
              <a:gd name="connsiteX72" fmla="*/ 448294 w 1859768"/>
              <a:gd name="connsiteY72" fmla="*/ 1671763 h 2207713"/>
              <a:gd name="connsiteX73" fmla="*/ 347341 w 1859768"/>
              <a:gd name="connsiteY73" fmla="*/ 1644762 h 2207713"/>
              <a:gd name="connsiteX74" fmla="*/ 322256 w 1859768"/>
              <a:gd name="connsiteY74" fmla="*/ 1459939 h 2207713"/>
              <a:gd name="connsiteX75" fmla="*/ 495295 w 1859768"/>
              <a:gd name="connsiteY75" fmla="*/ 1011735 h 2207713"/>
              <a:gd name="connsiteX76" fmla="*/ 631502 w 1859768"/>
              <a:gd name="connsiteY76" fmla="*/ 767246 h 2207713"/>
              <a:gd name="connsiteX77" fmla="*/ 678184 w 1859768"/>
              <a:gd name="connsiteY77" fmla="*/ 678226 h 2207713"/>
              <a:gd name="connsiteX78" fmla="*/ 718531 w 1859768"/>
              <a:gd name="connsiteY78" fmla="*/ 365894 h 2207713"/>
              <a:gd name="connsiteX79" fmla="*/ 669080 w 1859768"/>
              <a:gd name="connsiteY79" fmla="*/ 150213 h 2207713"/>
              <a:gd name="connsiteX80" fmla="*/ 639037 w 1859768"/>
              <a:gd name="connsiteY80" fmla="*/ 0 h 2207713"/>
              <a:gd name="connsiteX81" fmla="*/ 685477 w 1859768"/>
              <a:gd name="connsiteY81" fmla="*/ 0 h 2207713"/>
              <a:gd name="connsiteX82" fmla="*/ 830123 w 1859768"/>
              <a:gd name="connsiteY82" fmla="*/ 644646 h 2207713"/>
              <a:gd name="connsiteX83" fmla="*/ 868286 w 1859768"/>
              <a:gd name="connsiteY83" fmla="*/ 801231 h 2207713"/>
              <a:gd name="connsiteX84" fmla="*/ 945378 w 1859768"/>
              <a:gd name="connsiteY84" fmla="*/ 881698 h 2207713"/>
              <a:gd name="connsiteX85" fmla="*/ 1208838 w 1859768"/>
              <a:gd name="connsiteY85" fmla="*/ 919029 h 2207713"/>
              <a:gd name="connsiteX86" fmla="*/ 1753984 w 1859768"/>
              <a:gd name="connsiteY86" fmla="*/ 1208539 h 2207713"/>
              <a:gd name="connsiteX87" fmla="*/ 1859768 w 1859768"/>
              <a:gd name="connsiteY87" fmla="*/ 1390144 h 2207713"/>
              <a:gd name="connsiteX88" fmla="*/ 1607507 w 1859768"/>
              <a:gd name="connsiteY88" fmla="*/ 1402956 h 2207713"/>
              <a:gd name="connsiteX89" fmla="*/ 1298703 w 1859768"/>
              <a:gd name="connsiteY89" fmla="*/ 1257406 h 2207713"/>
              <a:gd name="connsiteX90" fmla="*/ 1164863 w 1859768"/>
              <a:gd name="connsiteY90" fmla="*/ 1082843 h 2207713"/>
              <a:gd name="connsiteX91" fmla="*/ 1010750 w 1859768"/>
              <a:gd name="connsiteY91" fmla="*/ 956586 h 2207713"/>
              <a:gd name="connsiteX92" fmla="*/ 905506 w 1859768"/>
              <a:gd name="connsiteY92" fmla="*/ 929445 h 2207713"/>
              <a:gd name="connsiteX93" fmla="*/ 994250 w 1859768"/>
              <a:gd name="connsiteY93" fmla="*/ 1187151 h 2207713"/>
              <a:gd name="connsiteX94" fmla="*/ 1063313 w 1859768"/>
              <a:gd name="connsiteY94" fmla="*/ 1241331 h 2207713"/>
              <a:gd name="connsiteX95" fmla="*/ 1403427 w 1859768"/>
              <a:gd name="connsiteY95" fmla="*/ 1675440 h 2207713"/>
              <a:gd name="connsiteX96" fmla="*/ 1412888 w 1859768"/>
              <a:gd name="connsiteY96" fmla="*/ 2013308 h 2207713"/>
              <a:gd name="connsiteX97" fmla="*/ 1370292 w 1859768"/>
              <a:gd name="connsiteY97" fmla="*/ 2202341 h 2207713"/>
              <a:gd name="connsiteX98" fmla="*/ 1350109 w 1859768"/>
              <a:gd name="connsiteY98" fmla="*/ 2206800 h 220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859768" h="2207713">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12">
            <a:extLst>
              <a:ext uri="{FF2B5EF4-FFF2-40B4-BE49-F238E27FC236}">
                <a16:creationId xmlns:a16="http://schemas.microsoft.com/office/drawing/2014/main" id="{69002426-033B-400A-C519-AF4C659C4F05}"/>
              </a:ext>
              <a:ext uri="{C183D7F6-B498-43B3-948B-1728B52AA6E4}">
                <adec:decorative xmlns:adec="http://schemas.microsoft.com/office/drawing/2017/decorative" val="1"/>
              </a:ext>
            </a:extLst>
          </p:cNvPr>
          <p:cNvSpPr/>
          <p:nvPr/>
        </p:nvSpPr>
        <p:spPr>
          <a:xfrm rot="16200000" flipH="1">
            <a:off x="8812879" y="2130044"/>
            <a:ext cx="5509165" cy="1249078"/>
          </a:xfrm>
          <a:custGeom>
            <a:avLst/>
            <a:gdLst>
              <a:gd name="connsiteX0" fmla="*/ 5509165 w 5509165"/>
              <a:gd name="connsiteY0" fmla="*/ 1249078 h 1249078"/>
              <a:gd name="connsiteX1" fmla="*/ 0 w 5509165"/>
              <a:gd name="connsiteY1" fmla="*/ 1249078 h 1249078"/>
              <a:gd name="connsiteX2" fmla="*/ 0 w 5509165"/>
              <a:gd name="connsiteY2" fmla="*/ 376649 h 1249078"/>
              <a:gd name="connsiteX3" fmla="*/ 124275 w 5509165"/>
              <a:gd name="connsiteY3" fmla="*/ 338434 h 1249078"/>
              <a:gd name="connsiteX4" fmla="*/ 2337339 w 5509165"/>
              <a:gd name="connsiteY4" fmla="*/ 1263 h 1249078"/>
              <a:gd name="connsiteX5" fmla="*/ 4747463 w 5509165"/>
              <a:gd name="connsiteY5" fmla="*/ 509094 h 1249078"/>
              <a:gd name="connsiteX6" fmla="*/ 5475419 w 5509165"/>
              <a:gd name="connsiteY6" fmla="*/ 1196657 h 12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9165" h="1249078">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Content Placeholder 6">
            <a:extLst>
              <a:ext uri="{FF2B5EF4-FFF2-40B4-BE49-F238E27FC236}">
                <a16:creationId xmlns:a16="http://schemas.microsoft.com/office/drawing/2014/main" id="{13980755-170E-8438-DC1B-7B3283F2A49D}"/>
              </a:ext>
            </a:extLst>
          </p:cNvPr>
          <p:cNvSpPr>
            <a:spLocks noGrp="1"/>
          </p:cNvSpPr>
          <p:nvPr>
            <p:ph sz="quarter" idx="10"/>
          </p:nvPr>
        </p:nvSpPr>
        <p:spPr>
          <a:xfrm>
            <a:off x="914400" y="2039112"/>
            <a:ext cx="7150608" cy="335657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5">
            <a:extLst>
              <a:ext uri="{FF2B5EF4-FFF2-40B4-BE49-F238E27FC236}">
                <a16:creationId xmlns:a16="http://schemas.microsoft.com/office/drawing/2014/main" id="{933C021B-6AA4-3C5D-099F-96D113A1495C}"/>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A6CE719E-30AD-467F-9C5F-4B467358280B}" type="slidenum">
              <a:rPr lang="en-US" smtClean="0"/>
              <a:t>‹#›</a:t>
            </a:fld>
            <a:endParaRPr lang="en-US"/>
          </a:p>
        </p:txBody>
      </p:sp>
    </p:spTree>
    <p:extLst>
      <p:ext uri="{BB962C8B-B14F-4D97-AF65-F5344CB8AC3E}">
        <p14:creationId xmlns:p14="http://schemas.microsoft.com/office/powerpoint/2010/main" val="1788325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Quote">
    <p:bg>
      <p:bgPr>
        <a:solidFill>
          <a:schemeClr val="bg2"/>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Freeform 3">
            <a:extLst>
              <a:ext uri="{FF2B5EF4-FFF2-40B4-BE49-F238E27FC236}">
                <a16:creationId xmlns:a16="http://schemas.microsoft.com/office/drawing/2014/main" id="{2FE03F25-D589-68A8-30C7-175547B6A9EE}"/>
              </a:ext>
              <a:ext uri="{C183D7F6-B498-43B3-948B-1728B52AA6E4}">
                <adec:decorative xmlns:adec="http://schemas.microsoft.com/office/drawing/2017/decorative" val="1"/>
              </a:ext>
            </a:extLst>
          </p:cNvPr>
          <p:cNvSpPr/>
          <p:nvPr/>
        </p:nvSpPr>
        <p:spPr>
          <a:xfrm>
            <a:off x="9037474" y="1618811"/>
            <a:ext cx="3154526" cy="5229819"/>
          </a:xfrm>
          <a:custGeom>
            <a:avLst/>
            <a:gdLst>
              <a:gd name="connsiteX0" fmla="*/ 2984957 w 3154526"/>
              <a:gd name="connsiteY0" fmla="*/ 4764199 h 5229819"/>
              <a:gd name="connsiteX1" fmla="*/ 3085247 w 3154526"/>
              <a:gd name="connsiteY1" fmla="*/ 4783935 h 5229819"/>
              <a:gd name="connsiteX2" fmla="*/ 3154526 w 3154526"/>
              <a:gd name="connsiteY2" fmla="*/ 4805985 h 5229819"/>
              <a:gd name="connsiteX3" fmla="*/ 3154526 w 3154526"/>
              <a:gd name="connsiteY3" fmla="*/ 4854317 h 5229819"/>
              <a:gd name="connsiteX4" fmla="*/ 3077489 w 3154526"/>
              <a:gd name="connsiteY4" fmla="*/ 4835342 h 5229819"/>
              <a:gd name="connsiteX5" fmla="*/ 2943802 w 3154526"/>
              <a:gd name="connsiteY5" fmla="*/ 4819637 h 5229819"/>
              <a:gd name="connsiteX6" fmla="*/ 2790751 w 3154526"/>
              <a:gd name="connsiteY6" fmla="*/ 4847576 h 5229819"/>
              <a:gd name="connsiteX7" fmla="*/ 2434897 w 3154526"/>
              <a:gd name="connsiteY7" fmla="*/ 5031577 h 5229819"/>
              <a:gd name="connsiteX8" fmla="*/ 2951768 w 3154526"/>
              <a:gd name="connsiteY8" fmla="*/ 4976098 h 5229819"/>
              <a:gd name="connsiteX9" fmla="*/ 3154526 w 3154526"/>
              <a:gd name="connsiteY9" fmla="*/ 4968709 h 5229819"/>
              <a:gd name="connsiteX10" fmla="*/ 3154526 w 3154526"/>
              <a:gd name="connsiteY10" fmla="*/ 5031765 h 5229819"/>
              <a:gd name="connsiteX11" fmla="*/ 3014835 w 3154526"/>
              <a:gd name="connsiteY11" fmla="*/ 5034301 h 5229819"/>
              <a:gd name="connsiteX12" fmla="*/ 2393353 w 3154526"/>
              <a:gd name="connsiteY12" fmla="*/ 5115550 h 5229819"/>
              <a:gd name="connsiteX13" fmla="*/ 2867479 w 3154526"/>
              <a:gd name="connsiteY13" fmla="*/ 5174972 h 5229819"/>
              <a:gd name="connsiteX14" fmla="*/ 3154526 w 3154526"/>
              <a:gd name="connsiteY14" fmla="*/ 5146324 h 5229819"/>
              <a:gd name="connsiteX15" fmla="*/ 3154526 w 3154526"/>
              <a:gd name="connsiteY15" fmla="*/ 5195560 h 5229819"/>
              <a:gd name="connsiteX16" fmla="*/ 2893424 w 3154526"/>
              <a:gd name="connsiteY16" fmla="*/ 5222073 h 5229819"/>
              <a:gd name="connsiteX17" fmla="*/ 2386859 w 3154526"/>
              <a:gd name="connsiteY17" fmla="*/ 5181967 h 5229819"/>
              <a:gd name="connsiteX18" fmla="*/ 2246076 w 3154526"/>
              <a:gd name="connsiteY18" fmla="*/ 5123402 h 5229819"/>
              <a:gd name="connsiteX19" fmla="*/ 2334992 w 3154526"/>
              <a:gd name="connsiteY19" fmla="*/ 5028470 h 5229819"/>
              <a:gd name="connsiteX20" fmla="*/ 2693848 w 3154526"/>
              <a:gd name="connsiteY20" fmla="*/ 4824451 h 5229819"/>
              <a:gd name="connsiteX21" fmla="*/ 2984957 w 3154526"/>
              <a:gd name="connsiteY21" fmla="*/ 4764199 h 5229819"/>
              <a:gd name="connsiteX22" fmla="*/ 2257356 w 3154526"/>
              <a:gd name="connsiteY22" fmla="*/ 4262588 h 5229819"/>
              <a:gd name="connsiteX23" fmla="*/ 2122814 w 3154526"/>
              <a:gd name="connsiteY23" fmla="*/ 4273357 h 5229819"/>
              <a:gd name="connsiteX24" fmla="*/ 2427819 w 3154526"/>
              <a:gd name="connsiteY24" fmla="*/ 4316623 h 5229819"/>
              <a:gd name="connsiteX25" fmla="*/ 2495745 w 3154526"/>
              <a:gd name="connsiteY25" fmla="*/ 4323417 h 5229819"/>
              <a:gd name="connsiteX26" fmla="*/ 2842012 w 3154526"/>
              <a:gd name="connsiteY26" fmla="*/ 4396980 h 5229819"/>
              <a:gd name="connsiteX27" fmla="*/ 2946172 w 3154526"/>
              <a:gd name="connsiteY27" fmla="*/ 4417967 h 5229819"/>
              <a:gd name="connsiteX28" fmla="*/ 2257356 w 3154526"/>
              <a:gd name="connsiteY28" fmla="*/ 4262588 h 5229819"/>
              <a:gd name="connsiteX29" fmla="*/ 2658537 w 3154526"/>
              <a:gd name="connsiteY29" fmla="*/ 3869558 h 5229819"/>
              <a:gd name="connsiteX30" fmla="*/ 2641175 w 3154526"/>
              <a:gd name="connsiteY30" fmla="*/ 3888643 h 5229819"/>
              <a:gd name="connsiteX31" fmla="*/ 3126479 w 3154526"/>
              <a:gd name="connsiteY31" fmla="*/ 4335544 h 5229819"/>
              <a:gd name="connsiteX32" fmla="*/ 3143670 w 3154526"/>
              <a:gd name="connsiteY32" fmla="*/ 4314908 h 5229819"/>
              <a:gd name="connsiteX33" fmla="*/ 2658537 w 3154526"/>
              <a:gd name="connsiteY33" fmla="*/ 3869558 h 5229819"/>
              <a:gd name="connsiteX34" fmla="*/ 2629101 w 3154526"/>
              <a:gd name="connsiteY34" fmla="*/ 3729983 h 5229819"/>
              <a:gd name="connsiteX35" fmla="*/ 2725377 w 3154526"/>
              <a:gd name="connsiteY35" fmla="*/ 3746294 h 5229819"/>
              <a:gd name="connsiteX36" fmla="*/ 3013384 w 3154526"/>
              <a:gd name="connsiteY36" fmla="*/ 3891324 h 5229819"/>
              <a:gd name="connsiteX37" fmla="*/ 3154526 w 3154526"/>
              <a:gd name="connsiteY37" fmla="*/ 3990464 h 5229819"/>
              <a:gd name="connsiteX38" fmla="*/ 3154526 w 3154526"/>
              <a:gd name="connsiteY38" fmla="*/ 4060395 h 5229819"/>
              <a:gd name="connsiteX39" fmla="*/ 3036403 w 3154526"/>
              <a:gd name="connsiteY39" fmla="*/ 3972021 h 5229819"/>
              <a:gd name="connsiteX40" fmla="*/ 2688997 w 3154526"/>
              <a:gd name="connsiteY40" fmla="*/ 3810128 h 5229819"/>
              <a:gd name="connsiteX41" fmla="*/ 3092476 w 3154526"/>
              <a:gd name="connsiteY41" fmla="*/ 4164235 h 5229819"/>
              <a:gd name="connsiteX42" fmla="*/ 3154526 w 3154526"/>
              <a:gd name="connsiteY42" fmla="*/ 4207256 h 5229819"/>
              <a:gd name="connsiteX43" fmla="*/ 3154526 w 3154526"/>
              <a:gd name="connsiteY43" fmla="*/ 4417507 h 5229819"/>
              <a:gd name="connsiteX44" fmla="*/ 3087942 w 3154526"/>
              <a:gd name="connsiteY44" fmla="*/ 4378606 h 5229819"/>
              <a:gd name="connsiteX45" fmla="*/ 3130359 w 3154526"/>
              <a:gd name="connsiteY45" fmla="*/ 4425849 h 5229819"/>
              <a:gd name="connsiteX46" fmla="*/ 3154526 w 3154526"/>
              <a:gd name="connsiteY46" fmla="*/ 4447989 h 5229819"/>
              <a:gd name="connsiteX47" fmla="*/ 3154526 w 3154526"/>
              <a:gd name="connsiteY47" fmla="*/ 4543354 h 5229819"/>
              <a:gd name="connsiteX48" fmla="*/ 3094526 w 3154526"/>
              <a:gd name="connsiteY48" fmla="*/ 4521621 h 5229819"/>
              <a:gd name="connsiteX49" fmla="*/ 2985083 w 3154526"/>
              <a:gd name="connsiteY49" fmla="*/ 4485238 h 5229819"/>
              <a:gd name="connsiteX50" fmla="*/ 2708626 w 3154526"/>
              <a:gd name="connsiteY50" fmla="*/ 4418017 h 5229819"/>
              <a:gd name="connsiteX51" fmla="*/ 2620844 w 3154526"/>
              <a:gd name="connsiteY51" fmla="*/ 4430706 h 5229819"/>
              <a:gd name="connsiteX52" fmla="*/ 2540001 w 3154526"/>
              <a:gd name="connsiteY52" fmla="*/ 4424025 h 5229819"/>
              <a:gd name="connsiteX53" fmla="*/ 1907604 w 3154526"/>
              <a:gd name="connsiteY53" fmla="*/ 4339664 h 5229819"/>
              <a:gd name="connsiteX54" fmla="*/ 1879113 w 3154526"/>
              <a:gd name="connsiteY54" fmla="*/ 4342926 h 5229819"/>
              <a:gd name="connsiteX55" fmla="*/ 1921270 w 3154526"/>
              <a:gd name="connsiteY55" fmla="*/ 4376988 h 5229819"/>
              <a:gd name="connsiteX56" fmla="*/ 2647281 w 3154526"/>
              <a:gd name="connsiteY56" fmla="*/ 4614572 h 5229819"/>
              <a:gd name="connsiteX57" fmla="*/ 3060973 w 3154526"/>
              <a:gd name="connsiteY57" fmla="*/ 4624283 h 5229819"/>
              <a:gd name="connsiteX58" fmla="*/ 3154526 w 3154526"/>
              <a:gd name="connsiteY58" fmla="*/ 4599347 h 5229819"/>
              <a:gd name="connsiteX59" fmla="*/ 3154526 w 3154526"/>
              <a:gd name="connsiteY59" fmla="*/ 4661496 h 5229819"/>
              <a:gd name="connsiteX60" fmla="*/ 3124590 w 3154526"/>
              <a:gd name="connsiteY60" fmla="*/ 4670972 h 5229819"/>
              <a:gd name="connsiteX61" fmla="*/ 2657957 w 3154526"/>
              <a:gd name="connsiteY61" fmla="*/ 4674486 h 5229819"/>
              <a:gd name="connsiteX62" fmla="*/ 1891952 w 3154526"/>
              <a:gd name="connsiteY62" fmla="*/ 4426992 h 5229819"/>
              <a:gd name="connsiteX63" fmla="*/ 1839998 w 3154526"/>
              <a:gd name="connsiteY63" fmla="*/ 4399458 h 5229819"/>
              <a:gd name="connsiteX64" fmla="*/ 1897411 w 3154526"/>
              <a:gd name="connsiteY64" fmla="*/ 4275071 h 5229819"/>
              <a:gd name="connsiteX65" fmla="*/ 2271660 w 3154526"/>
              <a:gd name="connsiteY65" fmla="*/ 4202654 h 5229819"/>
              <a:gd name="connsiteX66" fmla="*/ 2860369 w 3154526"/>
              <a:gd name="connsiteY66" fmla="*/ 4283351 h 5229819"/>
              <a:gd name="connsiteX67" fmla="*/ 2986729 w 3154526"/>
              <a:gd name="connsiteY67" fmla="*/ 4338210 h 5229819"/>
              <a:gd name="connsiteX68" fmla="*/ 2815025 w 3154526"/>
              <a:gd name="connsiteY68" fmla="*/ 4191559 h 5229819"/>
              <a:gd name="connsiteX69" fmla="*/ 2550431 w 3154526"/>
              <a:gd name="connsiteY69" fmla="*/ 3844543 h 5229819"/>
              <a:gd name="connsiteX70" fmla="*/ 2629101 w 3154526"/>
              <a:gd name="connsiteY70" fmla="*/ 3729983 h 5229819"/>
              <a:gd name="connsiteX71" fmla="*/ 2911098 w 3154526"/>
              <a:gd name="connsiteY71" fmla="*/ 3440435 h 5229819"/>
              <a:gd name="connsiteX72" fmla="*/ 2828048 w 3154526"/>
              <a:gd name="connsiteY72" fmla="*/ 3443932 h 5229819"/>
              <a:gd name="connsiteX73" fmla="*/ 2509409 w 3154526"/>
              <a:gd name="connsiteY73" fmla="*/ 3495655 h 5229819"/>
              <a:gd name="connsiteX74" fmla="*/ 2147895 w 3154526"/>
              <a:gd name="connsiteY74" fmla="*/ 3514483 h 5229819"/>
              <a:gd name="connsiteX75" fmla="*/ 2003552 w 3154526"/>
              <a:gd name="connsiteY75" fmla="*/ 3520439 h 5229819"/>
              <a:gd name="connsiteX76" fmla="*/ 2246830 w 3154526"/>
              <a:gd name="connsiteY76" fmla="*/ 3622276 h 5229819"/>
              <a:gd name="connsiteX77" fmla="*/ 2835671 w 3154526"/>
              <a:gd name="connsiteY77" fmla="*/ 3548747 h 5229819"/>
              <a:gd name="connsiteX78" fmla="*/ 2998953 w 3154526"/>
              <a:gd name="connsiteY78" fmla="*/ 3464237 h 5229819"/>
              <a:gd name="connsiteX79" fmla="*/ 2995075 w 3154526"/>
              <a:gd name="connsiteY79" fmla="*/ 3442088 h 5229819"/>
              <a:gd name="connsiteX80" fmla="*/ 2911098 w 3154526"/>
              <a:gd name="connsiteY80" fmla="*/ 3440435 h 5229819"/>
              <a:gd name="connsiteX81" fmla="*/ 2690666 w 3154526"/>
              <a:gd name="connsiteY81" fmla="*/ 3299672 h 5229819"/>
              <a:gd name="connsiteX82" fmla="*/ 2476905 w 3154526"/>
              <a:gd name="connsiteY82" fmla="*/ 3324782 h 5229819"/>
              <a:gd name="connsiteX83" fmla="*/ 2094849 w 3154526"/>
              <a:gd name="connsiteY83" fmla="*/ 3447220 h 5229819"/>
              <a:gd name="connsiteX84" fmla="*/ 2483888 w 3154526"/>
              <a:gd name="connsiteY84" fmla="*/ 3440295 h 5229819"/>
              <a:gd name="connsiteX85" fmla="*/ 3014076 w 3154526"/>
              <a:gd name="connsiteY85" fmla="*/ 3366305 h 5229819"/>
              <a:gd name="connsiteX86" fmla="*/ 2904378 w 3154526"/>
              <a:gd name="connsiteY86" fmla="*/ 3324561 h 5229819"/>
              <a:gd name="connsiteX87" fmla="*/ 2690666 w 3154526"/>
              <a:gd name="connsiteY87" fmla="*/ 3299672 h 5229819"/>
              <a:gd name="connsiteX88" fmla="*/ 2600173 w 3154526"/>
              <a:gd name="connsiteY88" fmla="*/ 3247414 h 5229819"/>
              <a:gd name="connsiteX89" fmla="*/ 3008079 w 3154526"/>
              <a:gd name="connsiteY89" fmla="*/ 3291395 h 5229819"/>
              <a:gd name="connsiteX90" fmla="*/ 3154526 w 3154526"/>
              <a:gd name="connsiteY90" fmla="*/ 3354047 h 5229819"/>
              <a:gd name="connsiteX91" fmla="*/ 3154526 w 3154526"/>
              <a:gd name="connsiteY91" fmla="*/ 3464030 h 5229819"/>
              <a:gd name="connsiteX92" fmla="*/ 3150012 w 3154526"/>
              <a:gd name="connsiteY92" fmla="*/ 3464430 h 5229819"/>
              <a:gd name="connsiteX93" fmla="*/ 3006185 w 3154526"/>
              <a:gd name="connsiteY93" fmla="*/ 3521395 h 5229819"/>
              <a:gd name="connsiteX94" fmla="*/ 2745224 w 3154526"/>
              <a:gd name="connsiteY94" fmla="*/ 3629721 h 5229819"/>
              <a:gd name="connsiteX95" fmla="*/ 2266244 w 3154526"/>
              <a:gd name="connsiteY95" fmla="*/ 3673727 h 5229819"/>
              <a:gd name="connsiteX96" fmla="*/ 1968615 w 3154526"/>
              <a:gd name="connsiteY96" fmla="*/ 3585320 h 5229819"/>
              <a:gd name="connsiteX97" fmla="*/ 1898396 w 3154526"/>
              <a:gd name="connsiteY97" fmla="*/ 3500287 h 5229819"/>
              <a:gd name="connsiteX98" fmla="*/ 1989083 w 3154526"/>
              <a:gd name="connsiteY98" fmla="*/ 3427016 h 5229819"/>
              <a:gd name="connsiteX99" fmla="*/ 2389567 w 3154526"/>
              <a:gd name="connsiteY99" fmla="*/ 3290809 h 5229819"/>
              <a:gd name="connsiteX100" fmla="*/ 2600173 w 3154526"/>
              <a:gd name="connsiteY100" fmla="*/ 3247414 h 5229819"/>
              <a:gd name="connsiteX101" fmla="*/ 2319352 w 3154526"/>
              <a:gd name="connsiteY101" fmla="*/ 2601737 h 5229819"/>
              <a:gd name="connsiteX102" fmla="*/ 2766163 w 3154526"/>
              <a:gd name="connsiteY102" fmla="*/ 2737145 h 5229819"/>
              <a:gd name="connsiteX103" fmla="*/ 2974746 w 3154526"/>
              <a:gd name="connsiteY103" fmla="*/ 2866399 h 5229819"/>
              <a:gd name="connsiteX104" fmla="*/ 3121568 w 3154526"/>
              <a:gd name="connsiteY104" fmla="*/ 2982134 h 5229819"/>
              <a:gd name="connsiteX105" fmla="*/ 3154526 w 3154526"/>
              <a:gd name="connsiteY105" fmla="*/ 3011886 h 5229819"/>
              <a:gd name="connsiteX106" fmla="*/ 3154526 w 3154526"/>
              <a:gd name="connsiteY106" fmla="*/ 3160319 h 5229819"/>
              <a:gd name="connsiteX107" fmla="*/ 3067546 w 3154526"/>
              <a:gd name="connsiteY107" fmla="*/ 3110720 h 5229819"/>
              <a:gd name="connsiteX108" fmla="*/ 2232937 w 3154526"/>
              <a:gd name="connsiteY108" fmla="*/ 2769088 h 5229819"/>
              <a:gd name="connsiteX109" fmla="*/ 2352619 w 3154526"/>
              <a:gd name="connsiteY109" fmla="*/ 2743180 h 5229819"/>
              <a:gd name="connsiteX110" fmla="*/ 2721589 w 3154526"/>
              <a:gd name="connsiteY110" fmla="*/ 2876160 h 5229819"/>
              <a:gd name="connsiteX111" fmla="*/ 3060914 w 3154526"/>
              <a:gd name="connsiteY111" fmla="*/ 3014259 h 5229819"/>
              <a:gd name="connsiteX112" fmla="*/ 2965264 w 3154526"/>
              <a:gd name="connsiteY112" fmla="*/ 2935323 h 5229819"/>
              <a:gd name="connsiteX113" fmla="*/ 2367226 w 3154526"/>
              <a:gd name="connsiteY113" fmla="*/ 2661486 h 5229819"/>
              <a:gd name="connsiteX114" fmla="*/ 2207259 w 3154526"/>
              <a:gd name="connsiteY114" fmla="*/ 2694665 h 5229819"/>
              <a:gd name="connsiteX115" fmla="*/ 2179723 w 3154526"/>
              <a:gd name="connsiteY115" fmla="*/ 2818255 h 5229819"/>
              <a:gd name="connsiteX116" fmla="*/ 2514888 w 3154526"/>
              <a:gd name="connsiteY116" fmla="*/ 3048475 h 5229819"/>
              <a:gd name="connsiteX117" fmla="*/ 3016861 w 3154526"/>
              <a:gd name="connsiteY117" fmla="*/ 3160740 h 5229819"/>
              <a:gd name="connsiteX118" fmla="*/ 3154526 w 3154526"/>
              <a:gd name="connsiteY118" fmla="*/ 3176279 h 5229819"/>
              <a:gd name="connsiteX119" fmla="*/ 3154526 w 3154526"/>
              <a:gd name="connsiteY119" fmla="*/ 3250361 h 5229819"/>
              <a:gd name="connsiteX120" fmla="*/ 3091307 w 3154526"/>
              <a:gd name="connsiteY120" fmla="*/ 3229805 h 5229819"/>
              <a:gd name="connsiteX121" fmla="*/ 2723879 w 3154526"/>
              <a:gd name="connsiteY121" fmla="*/ 3162709 h 5229819"/>
              <a:gd name="connsiteX122" fmla="*/ 2203034 w 3154526"/>
              <a:gd name="connsiteY122" fmla="*/ 2922890 h 5229819"/>
              <a:gd name="connsiteX123" fmla="*/ 2101110 w 3154526"/>
              <a:gd name="connsiteY123" fmla="*/ 2793332 h 5229819"/>
              <a:gd name="connsiteX124" fmla="*/ 2116325 w 3154526"/>
              <a:gd name="connsiteY124" fmla="*/ 2687419 h 5229819"/>
              <a:gd name="connsiteX125" fmla="*/ 2319352 w 3154526"/>
              <a:gd name="connsiteY125" fmla="*/ 2601737 h 5229819"/>
              <a:gd name="connsiteX126" fmla="*/ 1350946 w 3154526"/>
              <a:gd name="connsiteY126" fmla="*/ 1631006 h 5229819"/>
              <a:gd name="connsiteX127" fmla="*/ 1004901 w 3154526"/>
              <a:gd name="connsiteY127" fmla="*/ 1697258 h 5229819"/>
              <a:gd name="connsiteX128" fmla="*/ 955407 w 3154526"/>
              <a:gd name="connsiteY128" fmla="*/ 1725240 h 5229819"/>
              <a:gd name="connsiteX129" fmla="*/ 1056827 w 3154526"/>
              <a:gd name="connsiteY129" fmla="*/ 1829253 h 5229819"/>
              <a:gd name="connsiteX130" fmla="*/ 1626585 w 3154526"/>
              <a:gd name="connsiteY130" fmla="*/ 2030287 h 5229819"/>
              <a:gd name="connsiteX131" fmla="*/ 2214811 w 3154526"/>
              <a:gd name="connsiteY131" fmla="*/ 2140743 h 5229819"/>
              <a:gd name="connsiteX132" fmla="*/ 2475442 w 3154526"/>
              <a:gd name="connsiteY132" fmla="*/ 2220115 h 5229819"/>
              <a:gd name="connsiteX133" fmla="*/ 1255641 w 3154526"/>
              <a:gd name="connsiteY133" fmla="*/ 1766864 h 5229819"/>
              <a:gd name="connsiteX134" fmla="*/ 1305929 w 3154526"/>
              <a:gd name="connsiteY134" fmla="*/ 1722974 h 5229819"/>
              <a:gd name="connsiteX135" fmla="*/ 2002915 w 3154526"/>
              <a:gd name="connsiteY135" fmla="*/ 1923946 h 5229819"/>
              <a:gd name="connsiteX136" fmla="*/ 2449662 w 3154526"/>
              <a:gd name="connsiteY136" fmla="*/ 2126020 h 5229819"/>
              <a:gd name="connsiteX137" fmla="*/ 2505028 w 3154526"/>
              <a:gd name="connsiteY137" fmla="*/ 2142789 h 5229819"/>
              <a:gd name="connsiteX138" fmla="*/ 2446175 w 3154526"/>
              <a:gd name="connsiteY138" fmla="*/ 2082091 h 5229819"/>
              <a:gd name="connsiteX139" fmla="*/ 2312648 w 3154526"/>
              <a:gd name="connsiteY139" fmla="*/ 1997116 h 5229819"/>
              <a:gd name="connsiteX140" fmla="*/ 1350946 w 3154526"/>
              <a:gd name="connsiteY140" fmla="*/ 1631006 h 5229819"/>
              <a:gd name="connsiteX141" fmla="*/ 2656659 w 3154526"/>
              <a:gd name="connsiteY141" fmla="*/ 1238775 h 5229819"/>
              <a:gd name="connsiteX142" fmla="*/ 2625436 w 3154526"/>
              <a:gd name="connsiteY142" fmla="*/ 1397072 h 5229819"/>
              <a:gd name="connsiteX143" fmla="*/ 2875161 w 3154526"/>
              <a:gd name="connsiteY143" fmla="*/ 2321650 h 5229819"/>
              <a:gd name="connsiteX144" fmla="*/ 2925722 w 3154526"/>
              <a:gd name="connsiteY144" fmla="*/ 2392692 h 5229819"/>
              <a:gd name="connsiteX145" fmla="*/ 2811462 w 3154526"/>
              <a:gd name="connsiteY145" fmla="*/ 1947758 h 5229819"/>
              <a:gd name="connsiteX146" fmla="*/ 2718919 w 3154526"/>
              <a:gd name="connsiteY146" fmla="*/ 1497019 h 5229819"/>
              <a:gd name="connsiteX147" fmla="*/ 2753255 w 3154526"/>
              <a:gd name="connsiteY147" fmla="*/ 1529176 h 5229819"/>
              <a:gd name="connsiteX148" fmla="*/ 2881379 w 3154526"/>
              <a:gd name="connsiteY148" fmla="*/ 2022317 h 5229819"/>
              <a:gd name="connsiteX149" fmla="*/ 2996393 w 3154526"/>
              <a:gd name="connsiteY149" fmla="*/ 2365005 h 5229819"/>
              <a:gd name="connsiteX150" fmla="*/ 3100133 w 3154526"/>
              <a:gd name="connsiteY150" fmla="*/ 2512233 h 5229819"/>
              <a:gd name="connsiteX151" fmla="*/ 3079545 w 3154526"/>
              <a:gd name="connsiteY151" fmla="*/ 1967247 h 5229819"/>
              <a:gd name="connsiteX152" fmla="*/ 2899475 w 3154526"/>
              <a:gd name="connsiteY152" fmla="*/ 1449951 h 5229819"/>
              <a:gd name="connsiteX153" fmla="*/ 2656659 w 3154526"/>
              <a:gd name="connsiteY153" fmla="*/ 1238775 h 5229819"/>
              <a:gd name="connsiteX154" fmla="*/ 1367798 w 3154526"/>
              <a:gd name="connsiteY154" fmla="*/ 807514 h 5229819"/>
              <a:gd name="connsiteX155" fmla="*/ 1321670 w 3154526"/>
              <a:gd name="connsiteY155" fmla="*/ 812743 h 5229819"/>
              <a:gd name="connsiteX156" fmla="*/ 1326427 w 3154526"/>
              <a:gd name="connsiteY156" fmla="*/ 995044 h 5229819"/>
              <a:gd name="connsiteX157" fmla="*/ 1646715 w 3154526"/>
              <a:gd name="connsiteY157" fmla="*/ 1403714 h 5229819"/>
              <a:gd name="connsiteX158" fmla="*/ 1699020 w 3154526"/>
              <a:gd name="connsiteY158" fmla="*/ 1462003 h 5229819"/>
              <a:gd name="connsiteX159" fmla="*/ 2128129 w 3154526"/>
              <a:gd name="connsiteY159" fmla="*/ 1776540 h 5229819"/>
              <a:gd name="connsiteX160" fmla="*/ 2153908 w 3154526"/>
              <a:gd name="connsiteY160" fmla="*/ 1776925 h 5229819"/>
              <a:gd name="connsiteX161" fmla="*/ 1447891 w 3154526"/>
              <a:gd name="connsiteY161" fmla="*/ 949010 h 5229819"/>
              <a:gd name="connsiteX162" fmla="*/ 1451500 w 3154526"/>
              <a:gd name="connsiteY162" fmla="*/ 904772 h 5229819"/>
              <a:gd name="connsiteX163" fmla="*/ 1824226 w 3154526"/>
              <a:gd name="connsiteY163" fmla="*/ 1311217 h 5229819"/>
              <a:gd name="connsiteX164" fmla="*/ 2204689 w 3154526"/>
              <a:gd name="connsiteY164" fmla="*/ 1730927 h 5229819"/>
              <a:gd name="connsiteX165" fmla="*/ 1890667 w 3154526"/>
              <a:gd name="connsiteY165" fmla="*/ 1206353 h 5229819"/>
              <a:gd name="connsiteX166" fmla="*/ 1627192 w 3154526"/>
              <a:gd name="connsiteY166" fmla="*/ 933479 h 5229819"/>
              <a:gd name="connsiteX167" fmla="*/ 1367798 w 3154526"/>
              <a:gd name="connsiteY167" fmla="*/ 807514 h 5229819"/>
              <a:gd name="connsiteX168" fmla="*/ 283580 w 3154526"/>
              <a:gd name="connsiteY168" fmla="*/ 681216 h 5229819"/>
              <a:gd name="connsiteX169" fmla="*/ 110348 w 3154526"/>
              <a:gd name="connsiteY169" fmla="*/ 708025 h 5229819"/>
              <a:gd name="connsiteX170" fmla="*/ 85723 w 3154526"/>
              <a:gd name="connsiteY170" fmla="*/ 819576 h 5229819"/>
              <a:gd name="connsiteX171" fmla="*/ 199932 w 3154526"/>
              <a:gd name="connsiteY171" fmla="*/ 893664 h 5229819"/>
              <a:gd name="connsiteX172" fmla="*/ 740736 w 3154526"/>
              <a:gd name="connsiteY172" fmla="*/ 1064235 h 5229819"/>
              <a:gd name="connsiteX173" fmla="*/ 1110528 w 3154526"/>
              <a:gd name="connsiteY173" fmla="*/ 1146285 h 5229819"/>
              <a:gd name="connsiteX174" fmla="*/ 459412 w 3154526"/>
              <a:gd name="connsiteY174" fmla="*/ 885372 h 5229819"/>
              <a:gd name="connsiteX175" fmla="*/ 543138 w 3154526"/>
              <a:gd name="connsiteY175" fmla="*/ 845601 h 5229819"/>
              <a:gd name="connsiteX176" fmla="*/ 910153 w 3154526"/>
              <a:gd name="connsiteY176" fmla="*/ 948610 h 5229819"/>
              <a:gd name="connsiteX177" fmla="*/ 966399 w 3154526"/>
              <a:gd name="connsiteY177" fmla="*/ 962382 h 5229819"/>
              <a:gd name="connsiteX178" fmla="*/ 283580 w 3154526"/>
              <a:gd name="connsiteY178" fmla="*/ 681216 h 5229819"/>
              <a:gd name="connsiteX179" fmla="*/ 1590373 w 3154526"/>
              <a:gd name="connsiteY179" fmla="*/ 207352 h 5229819"/>
              <a:gd name="connsiteX180" fmla="*/ 1849000 w 3154526"/>
              <a:gd name="connsiteY180" fmla="*/ 1052202 h 5229819"/>
              <a:gd name="connsiteX181" fmla="*/ 1897521 w 3154526"/>
              <a:gd name="connsiteY181" fmla="*/ 1104633 h 5229819"/>
              <a:gd name="connsiteX182" fmla="*/ 1590373 w 3154526"/>
              <a:gd name="connsiteY182" fmla="*/ 207352 h 5229819"/>
              <a:gd name="connsiteX183" fmla="*/ 1477590 w 3154526"/>
              <a:gd name="connsiteY183" fmla="*/ 196987 h 5229819"/>
              <a:gd name="connsiteX184" fmla="*/ 1734197 w 3154526"/>
              <a:gd name="connsiteY184" fmla="*/ 915385 h 5229819"/>
              <a:gd name="connsiteX185" fmla="*/ 1477590 w 3154526"/>
              <a:gd name="connsiteY185" fmla="*/ 196987 h 5229819"/>
              <a:gd name="connsiteX186" fmla="*/ 1520807 w 3154526"/>
              <a:gd name="connsiteY186" fmla="*/ 401 h 5229819"/>
              <a:gd name="connsiteX187" fmla="*/ 1959261 w 3154526"/>
              <a:gd name="connsiteY187" fmla="*/ 1004279 h 5229819"/>
              <a:gd name="connsiteX188" fmla="*/ 1999831 w 3154526"/>
              <a:gd name="connsiteY188" fmla="*/ 1233302 h 5229819"/>
              <a:gd name="connsiteX189" fmla="*/ 2119085 w 3154526"/>
              <a:gd name="connsiteY189" fmla="*/ 1423964 h 5229819"/>
              <a:gd name="connsiteX190" fmla="*/ 2335471 w 3154526"/>
              <a:gd name="connsiteY190" fmla="*/ 1850384 h 5229819"/>
              <a:gd name="connsiteX191" fmla="*/ 2392591 w 3154526"/>
              <a:gd name="connsiteY191" fmla="*/ 1951489 h 5229819"/>
              <a:gd name="connsiteX192" fmla="*/ 2748943 w 3154526"/>
              <a:gd name="connsiteY192" fmla="*/ 2303364 h 5229819"/>
              <a:gd name="connsiteX193" fmla="*/ 2806241 w 3154526"/>
              <a:gd name="connsiteY193" fmla="*/ 2339964 h 5229819"/>
              <a:gd name="connsiteX194" fmla="*/ 2679338 w 3154526"/>
              <a:gd name="connsiteY194" fmla="*/ 2010074 h 5229819"/>
              <a:gd name="connsiteX195" fmla="*/ 2606989 w 3154526"/>
              <a:gd name="connsiteY195" fmla="*/ 1775538 h 5229819"/>
              <a:gd name="connsiteX196" fmla="*/ 2582155 w 3154526"/>
              <a:gd name="connsiteY196" fmla="*/ 1309760 h 5229819"/>
              <a:gd name="connsiteX197" fmla="*/ 2592851 w 3154526"/>
              <a:gd name="connsiteY197" fmla="*/ 1261833 h 5229819"/>
              <a:gd name="connsiteX198" fmla="*/ 2718128 w 3154526"/>
              <a:gd name="connsiteY198" fmla="*/ 1210907 h 5229819"/>
              <a:gd name="connsiteX199" fmla="*/ 2951511 w 3154526"/>
              <a:gd name="connsiteY199" fmla="*/ 1441852 h 5229819"/>
              <a:gd name="connsiteX200" fmla="*/ 3144770 w 3154526"/>
              <a:gd name="connsiteY200" fmla="*/ 2025597 h 5229819"/>
              <a:gd name="connsiteX201" fmla="*/ 3154526 w 3154526"/>
              <a:gd name="connsiteY201" fmla="*/ 2110676 h 5229819"/>
              <a:gd name="connsiteX202" fmla="*/ 3154526 w 3154526"/>
              <a:gd name="connsiteY202" fmla="*/ 2821253 h 5229819"/>
              <a:gd name="connsiteX203" fmla="*/ 2760231 w 3154526"/>
              <a:gd name="connsiteY203" fmla="*/ 2387604 h 5229819"/>
              <a:gd name="connsiteX204" fmla="*/ 2690109 w 3154526"/>
              <a:gd name="connsiteY204" fmla="*/ 2343136 h 5229819"/>
              <a:gd name="connsiteX205" fmla="*/ 2584945 w 3154526"/>
              <a:gd name="connsiteY205" fmla="*/ 2319604 h 5229819"/>
              <a:gd name="connsiteX206" fmla="*/ 2476459 w 3154526"/>
              <a:gd name="connsiteY206" fmla="*/ 2274585 h 5229819"/>
              <a:gd name="connsiteX207" fmla="*/ 1635021 w 3154526"/>
              <a:gd name="connsiteY207" fmla="*/ 2080790 h 5229819"/>
              <a:gd name="connsiteX208" fmla="*/ 994284 w 3154526"/>
              <a:gd name="connsiteY208" fmla="*/ 1848426 h 5229819"/>
              <a:gd name="connsiteX209" fmla="*/ 900907 w 3154526"/>
              <a:gd name="connsiteY209" fmla="*/ 1722986 h 5229819"/>
              <a:gd name="connsiteX210" fmla="*/ 1019942 w 3154526"/>
              <a:gd name="connsiteY210" fmla="*/ 1634959 h 5229819"/>
              <a:gd name="connsiteX211" fmla="*/ 1436756 w 3154526"/>
              <a:gd name="connsiteY211" fmla="*/ 1581585 h 5229819"/>
              <a:gd name="connsiteX212" fmla="*/ 1745065 w 3154526"/>
              <a:gd name="connsiteY212" fmla="*/ 1615304 h 5229819"/>
              <a:gd name="connsiteX213" fmla="*/ 1601192 w 3154526"/>
              <a:gd name="connsiteY213" fmla="*/ 1445865 h 5229819"/>
              <a:gd name="connsiteX214" fmla="*/ 1401935 w 3154526"/>
              <a:gd name="connsiteY214" fmla="*/ 1322332 h 5229819"/>
              <a:gd name="connsiteX215" fmla="*/ 1350058 w 3154526"/>
              <a:gd name="connsiteY215" fmla="*/ 1304329 h 5229819"/>
              <a:gd name="connsiteX216" fmla="*/ 1196299 w 3154526"/>
              <a:gd name="connsiteY216" fmla="*/ 1267380 h 5229819"/>
              <a:gd name="connsiteX217" fmla="*/ 1010774 w 3154526"/>
              <a:gd name="connsiteY217" fmla="*/ 1183133 h 5229819"/>
              <a:gd name="connsiteX218" fmla="*/ 762606 w 3154526"/>
              <a:gd name="connsiteY218" fmla="*/ 1122658 h 5229819"/>
              <a:gd name="connsiteX219" fmla="*/ 154893 w 3154526"/>
              <a:gd name="connsiteY219" fmla="*/ 930327 h 5229819"/>
              <a:gd name="connsiteX220" fmla="*/ 41348 w 3154526"/>
              <a:gd name="connsiteY220" fmla="*/ 855682 h 5229819"/>
              <a:gd name="connsiteX221" fmla="*/ 71618 w 3154526"/>
              <a:gd name="connsiteY221" fmla="*/ 669959 h 5229819"/>
              <a:gd name="connsiteX222" fmla="*/ 192882 w 3154526"/>
              <a:gd name="connsiteY222" fmla="*/ 633126 h 5229819"/>
              <a:gd name="connsiteX223" fmla="*/ 753661 w 3154526"/>
              <a:gd name="connsiteY223" fmla="*/ 741211 h 5229819"/>
              <a:gd name="connsiteX224" fmla="*/ 1255776 w 3154526"/>
              <a:gd name="connsiteY224" fmla="*/ 1147472 h 5229819"/>
              <a:gd name="connsiteX225" fmla="*/ 1455766 w 3154526"/>
              <a:gd name="connsiteY225" fmla="*/ 1276598 h 5229819"/>
              <a:gd name="connsiteX226" fmla="*/ 1288932 w 3154526"/>
              <a:gd name="connsiteY226" fmla="*/ 1033280 h 5229819"/>
              <a:gd name="connsiteX227" fmla="*/ 1232411 w 3154526"/>
              <a:gd name="connsiteY227" fmla="*/ 880301 h 5229819"/>
              <a:gd name="connsiteX228" fmla="*/ 1384570 w 3154526"/>
              <a:gd name="connsiteY228" fmla="*/ 733996 h 5229819"/>
              <a:gd name="connsiteX229" fmla="*/ 1507746 w 3154526"/>
              <a:gd name="connsiteY229" fmla="*/ 755398 h 5229819"/>
              <a:gd name="connsiteX230" fmla="*/ 1477350 w 3154526"/>
              <a:gd name="connsiteY230" fmla="*/ 678725 h 5229819"/>
              <a:gd name="connsiteX231" fmla="*/ 1417151 w 3154526"/>
              <a:gd name="connsiteY231" fmla="*/ 168105 h 5229819"/>
              <a:gd name="connsiteX232" fmla="*/ 1520807 w 3154526"/>
              <a:gd name="connsiteY232"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Lst>
            <a:rect l="l" t="t" r="r" b="b"/>
            <a:pathLst>
              <a:path w="3154526" h="5229819">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accent4">
              <a:lumMod val="60000"/>
              <a:lumOff val="40000"/>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6" name="Graphic 5">
            <a:extLst>
              <a:ext uri="{FF2B5EF4-FFF2-40B4-BE49-F238E27FC236}">
                <a16:creationId xmlns:a16="http://schemas.microsoft.com/office/drawing/2014/main" id="{7CB19B63-2AAF-E86D-D7F1-B659DB36B5AC}"/>
              </a:ext>
              <a:ext uri="{C183D7F6-B498-43B3-948B-1728B52AA6E4}">
                <adec:decorative xmlns:adec="http://schemas.microsoft.com/office/drawing/2017/decorative" val="1"/>
              </a:ext>
            </a:extLst>
          </p:cNvPr>
          <p:cNvPicPr>
            <a:picLocks noChangeAspect="1"/>
          </p:cNvPicPr>
          <p:nvPr/>
        </p:nvPicPr>
        <p:blipFill>
          <a:blip>
            <a:alphaModFix/>
            <a:extLst>
              <a:ext uri="{96DAC541-7B7A-43D3-8B79-37D633B846F1}">
                <asvg:svgBlip xmlns:asvg="http://schemas.microsoft.com/office/drawing/2016/SVG/main" r:embed="rId2"/>
              </a:ext>
            </a:extLst>
          </a:blip>
          <a:srcRect l="27188"/>
          <a:stretch>
            <a:fillRect/>
          </a:stretch>
        </p:blipFill>
        <p:spPr>
          <a:xfrm>
            <a:off x="-1" y="2673019"/>
            <a:ext cx="1697023" cy="1898712"/>
          </a:xfrm>
          <a:custGeom>
            <a:avLst/>
            <a:gdLst>
              <a:gd name="connsiteX0" fmla="*/ 0 w 1697023"/>
              <a:gd name="connsiteY0" fmla="*/ 0 h 1898712"/>
              <a:gd name="connsiteX1" fmla="*/ 1697023 w 1697023"/>
              <a:gd name="connsiteY1" fmla="*/ 0 h 1898712"/>
              <a:gd name="connsiteX2" fmla="*/ 1697023 w 1697023"/>
              <a:gd name="connsiteY2" fmla="*/ 1898712 h 1898712"/>
              <a:gd name="connsiteX3" fmla="*/ 0 w 1697023"/>
              <a:gd name="connsiteY3" fmla="*/ 1898712 h 1898712"/>
            </a:gdLst>
            <a:ahLst/>
            <a:cxnLst>
              <a:cxn ang="0">
                <a:pos x="connsiteX0" y="connsiteY0"/>
              </a:cxn>
              <a:cxn ang="0">
                <a:pos x="connsiteX1" y="connsiteY1"/>
              </a:cxn>
              <a:cxn ang="0">
                <a:pos x="connsiteX2" y="connsiteY2"/>
              </a:cxn>
              <a:cxn ang="0">
                <a:pos x="connsiteX3" y="connsiteY3"/>
              </a:cxn>
            </a:cxnLst>
            <a:rect l="l" t="t" r="r" b="b"/>
            <a:pathLst>
              <a:path w="1697023" h="1898712">
                <a:moveTo>
                  <a:pt x="0" y="0"/>
                </a:moveTo>
                <a:lnTo>
                  <a:pt x="1697023" y="0"/>
                </a:lnTo>
                <a:lnTo>
                  <a:pt x="1697023" y="1898712"/>
                </a:lnTo>
                <a:lnTo>
                  <a:pt x="0" y="1898712"/>
                </a:lnTo>
                <a:close/>
              </a:path>
            </a:pathLst>
          </a:cu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914400" y="914400"/>
            <a:ext cx="10360152" cy="2843784"/>
          </a:xfrm>
        </p:spPr>
        <p:txBody>
          <a:bodyPr anchor="b" anchorCtr="0"/>
          <a:lstStyle>
            <a:lvl1pPr algn="ctr">
              <a:defRPr sz="4800" cap="none" baseline="0">
                <a:latin typeface="+mj-lt"/>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2041114" y="3825875"/>
            <a:ext cx="8109772" cy="2644775"/>
          </a:xfrm>
        </p:spPr>
        <p:txBody>
          <a:bodyPr>
            <a:normAutofit/>
          </a:bodyPr>
          <a:lstStyle>
            <a:lvl1pPr marL="0" indent="0" algn="ctr">
              <a:lnSpc>
                <a:spcPct val="100000"/>
              </a:lnSpc>
              <a:spcBef>
                <a:spcPts val="0"/>
              </a:spcBef>
              <a:buNone/>
              <a:defRPr sz="2400" cap="all" baseline="0"/>
            </a:lvl1pPr>
          </a:lstStyle>
          <a:p>
            <a:pPr lvl="0"/>
            <a:r>
              <a:rPr lang="en-US" dirty="0"/>
              <a:t>Click to add text</a:t>
            </a:r>
          </a:p>
        </p:txBody>
      </p:sp>
    </p:spTree>
    <p:extLst>
      <p:ext uri="{BB962C8B-B14F-4D97-AF65-F5344CB8AC3E}">
        <p14:creationId xmlns:p14="http://schemas.microsoft.com/office/powerpoint/2010/main" val="3541977326"/>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abl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79F09D-FCEF-2378-FD6D-390137D19D7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2" name="Content Placeholder 6">
            <a:extLst>
              <a:ext uri="{FF2B5EF4-FFF2-40B4-BE49-F238E27FC236}">
                <a16:creationId xmlns:a16="http://schemas.microsoft.com/office/drawing/2014/main" id="{43E2AC72-73DB-7038-4867-55751103F51A}"/>
              </a:ext>
            </a:extLst>
          </p:cNvPr>
          <p:cNvSpPr>
            <a:spLocks noGrp="1"/>
          </p:cNvSpPr>
          <p:nvPr>
            <p:ph sz="quarter" idx="11"/>
          </p:nvPr>
        </p:nvSpPr>
        <p:spPr>
          <a:xfrm>
            <a:off x="914400"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6">
            <a:extLst>
              <a:ext uri="{FF2B5EF4-FFF2-40B4-BE49-F238E27FC236}">
                <a16:creationId xmlns:a16="http://schemas.microsoft.com/office/drawing/2014/main" id="{C4B21F26-677B-015C-5D71-238B3798DF57}"/>
              </a:ext>
            </a:extLst>
          </p:cNvPr>
          <p:cNvSpPr>
            <a:spLocks noGrp="1"/>
          </p:cNvSpPr>
          <p:nvPr>
            <p:ph sz="quarter" idx="12"/>
          </p:nvPr>
        </p:nvSpPr>
        <p:spPr>
          <a:xfrm>
            <a:off x="6357747"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reeform 6">
            <a:extLst>
              <a:ext uri="{FF2B5EF4-FFF2-40B4-BE49-F238E27FC236}">
                <a16:creationId xmlns:a16="http://schemas.microsoft.com/office/drawing/2014/main" id="{A3F1B258-8FBC-06A8-3A1F-466CEEDBBEF2}"/>
              </a:ext>
              <a:ext uri="{C183D7F6-B498-43B3-948B-1728B52AA6E4}">
                <adec:decorative xmlns:adec="http://schemas.microsoft.com/office/drawing/2017/decorative" val="1"/>
              </a:ext>
            </a:extLst>
          </p:cNvPr>
          <p:cNvSpPr/>
          <p:nvPr/>
        </p:nvSpPr>
        <p:spPr>
          <a:xfrm>
            <a:off x="0" y="5879804"/>
            <a:ext cx="4707470" cy="978196"/>
          </a:xfrm>
          <a:custGeom>
            <a:avLst/>
            <a:gdLst>
              <a:gd name="connsiteX0" fmla="*/ 4059737 w 4707470"/>
              <a:gd name="connsiteY0" fmla="*/ 967990 h 978196"/>
              <a:gd name="connsiteX1" fmla="*/ 4058450 w 4707470"/>
              <a:gd name="connsiteY1" fmla="*/ 978196 h 978196"/>
              <a:gd name="connsiteX2" fmla="*/ 4010063 w 4707470"/>
              <a:gd name="connsiteY2" fmla="*/ 978196 h 978196"/>
              <a:gd name="connsiteX3" fmla="*/ 0 w 4707470"/>
              <a:gd name="connsiteY3" fmla="*/ 488477 h 978196"/>
              <a:gd name="connsiteX4" fmla="*/ 72049 w 4707470"/>
              <a:gd name="connsiteY4" fmla="*/ 656791 h 978196"/>
              <a:gd name="connsiteX5" fmla="*/ 206640 w 4707470"/>
              <a:gd name="connsiteY5" fmla="*/ 886509 h 978196"/>
              <a:gd name="connsiteX6" fmla="*/ 272042 w 4707470"/>
              <a:gd name="connsiteY6" fmla="*/ 978196 h 978196"/>
              <a:gd name="connsiteX7" fmla="*/ 184579 w 4707470"/>
              <a:gd name="connsiteY7" fmla="*/ 978196 h 978196"/>
              <a:gd name="connsiteX8" fmla="*/ 149828 w 4707470"/>
              <a:gd name="connsiteY8" fmla="*/ 932137 h 978196"/>
              <a:gd name="connsiteX9" fmla="*/ 29898 w 4707470"/>
              <a:gd name="connsiteY9" fmla="*/ 726361 h 978196"/>
              <a:gd name="connsiteX10" fmla="*/ 0 w 4707470"/>
              <a:gd name="connsiteY10" fmla="*/ 659079 h 978196"/>
              <a:gd name="connsiteX11" fmla="*/ 2427853 w 4707470"/>
              <a:gd name="connsiteY11" fmla="*/ 69987 h 978196"/>
              <a:gd name="connsiteX12" fmla="*/ 2017693 w 4707470"/>
              <a:gd name="connsiteY12" fmla="*/ 122737 h 978196"/>
              <a:gd name="connsiteX13" fmla="*/ 1217707 w 4707470"/>
              <a:gd name="connsiteY13" fmla="*/ 266029 h 978196"/>
              <a:gd name="connsiteX14" fmla="*/ 848303 w 4707470"/>
              <a:gd name="connsiteY14" fmla="*/ 292389 h 978196"/>
              <a:gd name="connsiteX15" fmla="*/ 2617347 w 4707470"/>
              <a:gd name="connsiteY15" fmla="*/ 268805 h 978196"/>
              <a:gd name="connsiteX16" fmla="*/ 2575151 w 4707470"/>
              <a:gd name="connsiteY16" fmla="*/ 346132 h 978196"/>
              <a:gd name="connsiteX17" fmla="*/ 1592825 w 4707470"/>
              <a:gd name="connsiteY17" fmla="*/ 430392 h 978196"/>
              <a:gd name="connsiteX18" fmla="*/ 927202 w 4707470"/>
              <a:gd name="connsiteY18" fmla="*/ 395014 h 978196"/>
              <a:gd name="connsiteX19" fmla="*/ 848774 w 4707470"/>
              <a:gd name="connsiteY19" fmla="*/ 400725 h 978196"/>
              <a:gd name="connsiteX20" fmla="*/ 953198 w 4707470"/>
              <a:gd name="connsiteY20" fmla="*/ 446968 h 978196"/>
              <a:gd name="connsiteX21" fmla="*/ 1164217 w 4707470"/>
              <a:gd name="connsiteY21" fmla="*/ 487531 h 978196"/>
              <a:gd name="connsiteX22" fmla="*/ 2563251 w 4707470"/>
              <a:gd name="connsiteY22" fmla="*/ 479630 h 978196"/>
              <a:gd name="connsiteX23" fmla="*/ 2969415 w 4707470"/>
              <a:gd name="connsiteY23" fmla="*/ 235206 h 978196"/>
              <a:gd name="connsiteX24" fmla="*/ 3018419 w 4707470"/>
              <a:gd name="connsiteY24" fmla="*/ 177666 h 978196"/>
              <a:gd name="connsiteX25" fmla="*/ 2838754 w 4707470"/>
              <a:gd name="connsiteY25" fmla="*/ 98695 h 978196"/>
              <a:gd name="connsiteX26" fmla="*/ 2427853 w 4707470"/>
              <a:gd name="connsiteY26" fmla="*/ 69987 h 978196"/>
              <a:gd name="connsiteX27" fmla="*/ 2444158 w 4707470"/>
              <a:gd name="connsiteY27" fmla="*/ 387 h 978196"/>
              <a:gd name="connsiteX28" fmla="*/ 2908628 w 4707470"/>
              <a:gd name="connsiteY28" fmla="*/ 45735 h 978196"/>
              <a:gd name="connsiteX29" fmla="*/ 3088619 w 4707470"/>
              <a:gd name="connsiteY29" fmla="*/ 154653 h 978196"/>
              <a:gd name="connsiteX30" fmla="*/ 2980945 w 4707470"/>
              <a:gd name="connsiteY30" fmla="*/ 318333 h 978196"/>
              <a:gd name="connsiteX31" fmla="*/ 2478738 w 4707470"/>
              <a:gd name="connsiteY31" fmla="*/ 580498 h 978196"/>
              <a:gd name="connsiteX32" fmla="*/ 2071312 w 4707470"/>
              <a:gd name="connsiteY32" fmla="*/ 685100 h 978196"/>
              <a:gd name="connsiteX33" fmla="*/ 2336932 w 4707470"/>
              <a:gd name="connsiteY33" fmla="*/ 823834 h 978196"/>
              <a:gd name="connsiteX34" fmla="*/ 2650218 w 4707470"/>
              <a:gd name="connsiteY34" fmla="*/ 880372 h 978196"/>
              <a:gd name="connsiteX35" fmla="*/ 2724828 w 4707470"/>
              <a:gd name="connsiteY35" fmla="*/ 877816 h 978196"/>
              <a:gd name="connsiteX36" fmla="*/ 2937906 w 4707470"/>
              <a:gd name="connsiteY36" fmla="*/ 850216 h 978196"/>
              <a:gd name="connsiteX37" fmla="*/ 3214489 w 4707470"/>
              <a:gd name="connsiteY37" fmla="*/ 865310 h 978196"/>
              <a:gd name="connsiteX38" fmla="*/ 3558811 w 4707470"/>
              <a:gd name="connsiteY38" fmla="*/ 821783 h 978196"/>
              <a:gd name="connsiteX39" fmla="*/ 4423716 w 4707470"/>
              <a:gd name="connsiteY39" fmla="*/ 769182 h 978196"/>
              <a:gd name="connsiteX40" fmla="*/ 4604328 w 4707470"/>
              <a:gd name="connsiteY40" fmla="*/ 806587 h 978196"/>
              <a:gd name="connsiteX41" fmla="*/ 4700071 w 4707470"/>
              <a:gd name="connsiteY41" fmla="*/ 978164 h 978196"/>
              <a:gd name="connsiteX42" fmla="*/ 4700051 w 4707470"/>
              <a:gd name="connsiteY42" fmla="*/ 978196 h 978196"/>
              <a:gd name="connsiteX43" fmla="*/ 4626911 w 4707470"/>
              <a:gd name="connsiteY43" fmla="*/ 978196 h 978196"/>
              <a:gd name="connsiteX44" fmla="*/ 4634858 w 4707470"/>
              <a:gd name="connsiteY44" fmla="*/ 938205 h 978196"/>
              <a:gd name="connsiteX45" fmla="*/ 4565805 w 4707470"/>
              <a:gd name="connsiteY45" fmla="*/ 871619 h 978196"/>
              <a:gd name="connsiteX46" fmla="*/ 4384624 w 4707470"/>
              <a:gd name="connsiteY46" fmla="*/ 835208 h 978196"/>
              <a:gd name="connsiteX47" fmla="*/ 4191174 w 4707470"/>
              <a:gd name="connsiteY47" fmla="*/ 828605 h 978196"/>
              <a:gd name="connsiteX48" fmla="*/ 3615233 w 4707470"/>
              <a:gd name="connsiteY48" fmla="*/ 882733 h 978196"/>
              <a:gd name="connsiteX49" fmla="*/ 3106122 w 4707470"/>
              <a:gd name="connsiteY49" fmla="*/ 957428 h 978196"/>
              <a:gd name="connsiteX50" fmla="*/ 3167669 w 4707470"/>
              <a:gd name="connsiteY50" fmla="*/ 978196 h 978196"/>
              <a:gd name="connsiteX51" fmla="*/ 2761995 w 4707470"/>
              <a:gd name="connsiteY51" fmla="*/ 978196 h 978196"/>
              <a:gd name="connsiteX52" fmla="*/ 2604435 w 4707470"/>
              <a:gd name="connsiteY52" fmla="*/ 961624 h 978196"/>
              <a:gd name="connsiteX53" fmla="*/ 2629619 w 4707470"/>
              <a:gd name="connsiteY53" fmla="*/ 978196 h 978196"/>
              <a:gd name="connsiteX54" fmla="*/ 2442177 w 4707470"/>
              <a:gd name="connsiteY54" fmla="*/ 978196 h 978196"/>
              <a:gd name="connsiteX55" fmla="*/ 2299922 w 4707470"/>
              <a:gd name="connsiteY55" fmla="*/ 896786 h 978196"/>
              <a:gd name="connsiteX56" fmla="*/ 2204982 w 4707470"/>
              <a:gd name="connsiteY56" fmla="*/ 850389 h 978196"/>
              <a:gd name="connsiteX57" fmla="*/ 1506483 w 4707470"/>
              <a:gd name="connsiteY57" fmla="*/ 669446 h 978196"/>
              <a:gd name="connsiteX58" fmla="*/ 1473612 w 4707470"/>
              <a:gd name="connsiteY58" fmla="*/ 681163 h 978196"/>
              <a:gd name="connsiteX59" fmla="*/ 1855475 w 4707470"/>
              <a:gd name="connsiteY59" fmla="*/ 879104 h 978196"/>
              <a:gd name="connsiteX60" fmla="*/ 2046452 w 4707470"/>
              <a:gd name="connsiteY60" fmla="*/ 978196 h 978196"/>
              <a:gd name="connsiteX61" fmla="*/ 1905580 w 4707470"/>
              <a:gd name="connsiteY61" fmla="*/ 978196 h 978196"/>
              <a:gd name="connsiteX62" fmla="*/ 1792576 w 4707470"/>
              <a:gd name="connsiteY62" fmla="*/ 917483 h 978196"/>
              <a:gd name="connsiteX63" fmla="*/ 1431825 w 4707470"/>
              <a:gd name="connsiteY63" fmla="*/ 761296 h 978196"/>
              <a:gd name="connsiteX64" fmla="*/ 1584066 w 4707470"/>
              <a:gd name="connsiteY64" fmla="*/ 912806 h 978196"/>
              <a:gd name="connsiteX65" fmla="*/ 1665294 w 4707470"/>
              <a:gd name="connsiteY65" fmla="*/ 978196 h 978196"/>
              <a:gd name="connsiteX66" fmla="*/ 1530478 w 4707470"/>
              <a:gd name="connsiteY66" fmla="*/ 978196 h 978196"/>
              <a:gd name="connsiteX67" fmla="*/ 1433502 w 4707470"/>
              <a:gd name="connsiteY67" fmla="*/ 903764 h 978196"/>
              <a:gd name="connsiteX68" fmla="*/ 1207351 w 4707470"/>
              <a:gd name="connsiteY68" fmla="*/ 677361 h 978196"/>
              <a:gd name="connsiteX69" fmla="*/ 1085279 w 4707470"/>
              <a:gd name="connsiteY69" fmla="*/ 580996 h 978196"/>
              <a:gd name="connsiteX70" fmla="*/ 460678 w 4707470"/>
              <a:gd name="connsiteY70" fmla="*/ 320100 h 978196"/>
              <a:gd name="connsiteX71" fmla="*/ 370062 w 4707470"/>
              <a:gd name="connsiteY71" fmla="*/ 302529 h 978196"/>
              <a:gd name="connsiteX72" fmla="*/ 692974 w 4707470"/>
              <a:gd name="connsiteY72" fmla="*/ 645063 h 978196"/>
              <a:gd name="connsiteX73" fmla="*/ 899891 w 4707470"/>
              <a:gd name="connsiteY73" fmla="*/ 897040 h 978196"/>
              <a:gd name="connsiteX74" fmla="*/ 958299 w 4707470"/>
              <a:gd name="connsiteY74" fmla="*/ 978196 h 978196"/>
              <a:gd name="connsiteX75" fmla="*/ 856593 w 4707470"/>
              <a:gd name="connsiteY75" fmla="*/ 978196 h 978196"/>
              <a:gd name="connsiteX76" fmla="*/ 745097 w 4707470"/>
              <a:gd name="connsiteY76" fmla="*/ 814331 h 978196"/>
              <a:gd name="connsiteX77" fmla="*/ 291682 w 4707470"/>
              <a:gd name="connsiteY77" fmla="*/ 357455 h 978196"/>
              <a:gd name="connsiteX78" fmla="*/ 192689 w 4707470"/>
              <a:gd name="connsiteY78" fmla="*/ 294672 h 978196"/>
              <a:gd name="connsiteX79" fmla="*/ 556080 w 4707470"/>
              <a:gd name="connsiteY79" fmla="*/ 783560 h 978196"/>
              <a:gd name="connsiteX80" fmla="*/ 645779 w 4707470"/>
              <a:gd name="connsiteY80" fmla="*/ 904799 h 978196"/>
              <a:gd name="connsiteX81" fmla="*/ 703943 w 4707470"/>
              <a:gd name="connsiteY81" fmla="*/ 978196 h 978196"/>
              <a:gd name="connsiteX82" fmla="*/ 621039 w 4707470"/>
              <a:gd name="connsiteY82" fmla="*/ 978196 h 978196"/>
              <a:gd name="connsiteX83" fmla="*/ 430820 w 4707470"/>
              <a:gd name="connsiteY83" fmla="*/ 725635 h 978196"/>
              <a:gd name="connsiteX84" fmla="*/ 116693 w 4707470"/>
              <a:gd name="connsiteY84" fmla="*/ 361863 h 978196"/>
              <a:gd name="connsiteX85" fmla="*/ 50540 w 4707470"/>
              <a:gd name="connsiteY85" fmla="*/ 310444 h 978196"/>
              <a:gd name="connsiteX86" fmla="*/ 0 w 4707470"/>
              <a:gd name="connsiteY86" fmla="*/ 281606 h 978196"/>
              <a:gd name="connsiteX87" fmla="*/ 0 w 4707470"/>
              <a:gd name="connsiteY87" fmla="*/ 27934 h 978196"/>
              <a:gd name="connsiteX88" fmla="*/ 404992 w 4707470"/>
              <a:gd name="connsiteY88" fmla="*/ 222649 h 978196"/>
              <a:gd name="connsiteX89" fmla="*/ 515732 w 4707470"/>
              <a:gd name="connsiteY89" fmla="*/ 243759 h 978196"/>
              <a:gd name="connsiteX90" fmla="*/ 660613 w 4707470"/>
              <a:gd name="connsiteY90" fmla="*/ 222758 h 978196"/>
              <a:gd name="connsiteX91" fmla="*/ 820261 w 4707470"/>
              <a:gd name="connsiteY91" fmla="*/ 226406 h 978196"/>
              <a:gd name="connsiteX92" fmla="*/ 1982193 w 4707470"/>
              <a:gd name="connsiteY92" fmla="*/ 65102 h 978196"/>
              <a:gd name="connsiteX93" fmla="*/ 2444158 w 4707470"/>
              <a:gd name="connsiteY93" fmla="*/ 387 h 9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707470" h="978196">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tx1">
              <a:alpha val="5303"/>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11">
            <a:extLst>
              <a:ext uri="{FF2B5EF4-FFF2-40B4-BE49-F238E27FC236}">
                <a16:creationId xmlns:a16="http://schemas.microsoft.com/office/drawing/2014/main" id="{8BAD4AF0-64CE-5C0E-5440-00F8FC6B3194}"/>
              </a:ext>
              <a:ext uri="{C183D7F6-B498-43B3-948B-1728B52AA6E4}">
                <adec:decorative xmlns:adec="http://schemas.microsoft.com/office/drawing/2017/decorative" val="1"/>
              </a:ext>
            </a:extLst>
          </p:cNvPr>
          <p:cNvSpPr/>
          <p:nvPr/>
        </p:nvSpPr>
        <p:spPr>
          <a:xfrm rot="10800000">
            <a:off x="9012497" y="1"/>
            <a:ext cx="3179502" cy="2726160"/>
          </a:xfrm>
          <a:custGeom>
            <a:avLst/>
            <a:gdLst>
              <a:gd name="connsiteX0" fmla="*/ 3179502 w 3179502"/>
              <a:gd name="connsiteY0" fmla="*/ 2726160 h 2726160"/>
              <a:gd name="connsiteX1" fmla="*/ 0 w 3179502"/>
              <a:gd name="connsiteY1" fmla="*/ 2726160 h 2726160"/>
              <a:gd name="connsiteX2" fmla="*/ 0 w 3179502"/>
              <a:gd name="connsiteY2" fmla="*/ 0 h 2726160"/>
              <a:gd name="connsiteX3" fmla="*/ 129375 w 3179502"/>
              <a:gd name="connsiteY3" fmla="*/ 158091 h 2726160"/>
              <a:gd name="connsiteX4" fmla="*/ 274052 w 3179502"/>
              <a:gd name="connsiteY4" fmla="*/ 461243 h 2726160"/>
              <a:gd name="connsiteX5" fmla="*/ 676050 w 3179502"/>
              <a:gd name="connsiteY5" fmla="*/ 1070337 h 2726160"/>
              <a:gd name="connsiteX6" fmla="*/ 1232482 w 3179502"/>
              <a:gd name="connsiteY6" fmla="*/ 1409578 h 2726160"/>
              <a:gd name="connsiteX7" fmla="*/ 1759030 w 3179502"/>
              <a:gd name="connsiteY7" fmla="*/ 1583520 h 2726160"/>
              <a:gd name="connsiteX8" fmla="*/ 3147865 w 3179502"/>
              <a:gd name="connsiteY8" fmla="*/ 2609783 h 2726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9502" h="2726160">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Slide Number Placeholder 5">
            <a:extLst>
              <a:ext uri="{FF2B5EF4-FFF2-40B4-BE49-F238E27FC236}">
                <a16:creationId xmlns:a16="http://schemas.microsoft.com/office/drawing/2014/main" id="{03D91060-B9BF-0FA6-BD7C-AF8E38E919D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A6CE719E-30AD-467F-9C5F-4B467358280B}" type="slidenum">
              <a:rPr lang="en-US" smtClean="0"/>
              <a:t>‹#›</a:t>
            </a:fld>
            <a:endParaRPr lang="en-US"/>
          </a:p>
        </p:txBody>
      </p:sp>
    </p:spTree>
    <p:extLst>
      <p:ext uri="{BB962C8B-B14F-4D97-AF65-F5344CB8AC3E}">
        <p14:creationId xmlns:p14="http://schemas.microsoft.com/office/powerpoint/2010/main" val="3174371392"/>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wo Content 2">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914400" y="914400"/>
            <a:ext cx="10360152" cy="914400"/>
          </a:xfrm>
        </p:spPr>
        <p:txBody>
          <a:bodyPr anchor="b"/>
          <a:lstStyle>
            <a:lvl1pPr>
              <a:defRPr sz="3200"/>
            </a:lvl1pPr>
          </a:lstStyle>
          <a:p>
            <a:r>
              <a:rPr lang="en-US" dirty="0"/>
              <a:t>click to add title</a:t>
            </a:r>
          </a:p>
        </p:txBody>
      </p:sp>
      <p:sp>
        <p:nvSpPr>
          <p:cNvPr id="10" name="Content Placeholder 6">
            <a:extLst>
              <a:ext uri="{FF2B5EF4-FFF2-40B4-BE49-F238E27FC236}">
                <a16:creationId xmlns:a16="http://schemas.microsoft.com/office/drawing/2014/main" id="{75BC41E0-D44A-D8E0-DC48-F6520F28F71A}"/>
              </a:ext>
            </a:extLst>
          </p:cNvPr>
          <p:cNvSpPr>
            <a:spLocks noGrp="1"/>
          </p:cNvSpPr>
          <p:nvPr>
            <p:ph sz="quarter" idx="13"/>
          </p:nvPr>
        </p:nvSpPr>
        <p:spPr>
          <a:xfrm>
            <a:off x="914399" y="2039112"/>
            <a:ext cx="3364992" cy="3904488"/>
          </a:xfrm>
        </p:spPr>
        <p:txBody>
          <a:bodyPr>
            <a:normAutofit/>
          </a:bodyPr>
          <a:lstStyle>
            <a:lvl1pPr marL="228600" indent="-228600">
              <a:buFont typeface="+mj-lt"/>
              <a:buAutoNum type="arabicPeriod"/>
              <a:defRPr sz="2000"/>
            </a:lvl1pPr>
            <a:lvl2pPr marL="685800" indent="-457200">
              <a:spcBef>
                <a:spcPts val="1000"/>
              </a:spcBef>
              <a:buFont typeface="+mj-lt"/>
              <a:buAutoNum type="alphaLcPeriod"/>
              <a:defRPr sz="2000"/>
            </a:lvl2pPr>
            <a:lvl3pPr marL="914400" indent="-457200">
              <a:spcBef>
                <a:spcPts val="1000"/>
              </a:spcBef>
              <a:buFont typeface="+mj-lt"/>
              <a:buAutoNum type="arabicParenR"/>
              <a:defRPr sz="2000"/>
            </a:lvl3pPr>
            <a:lvl4pPr marL="1143000" indent="-457200">
              <a:spcBef>
                <a:spcPts val="1000"/>
              </a:spcBef>
              <a:buFont typeface="+mj-lt"/>
              <a:buAutoNum type="alphaLcParenR"/>
              <a:defRPr sz="2000"/>
            </a:lvl4pPr>
            <a:lvl5pPr marL="11430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Content Placeholder 6">
            <a:extLst>
              <a:ext uri="{FF2B5EF4-FFF2-40B4-BE49-F238E27FC236}">
                <a16:creationId xmlns:a16="http://schemas.microsoft.com/office/drawing/2014/main" id="{25E9E434-8C66-15D8-D6B1-5DBED995F9B5}"/>
              </a:ext>
            </a:extLst>
          </p:cNvPr>
          <p:cNvSpPr>
            <a:spLocks noGrp="1"/>
          </p:cNvSpPr>
          <p:nvPr>
            <p:ph sz="quarter" idx="12"/>
          </p:nvPr>
        </p:nvSpPr>
        <p:spPr>
          <a:xfrm>
            <a:off x="4743451" y="2039112"/>
            <a:ext cx="6537960"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0BFE17F0-931A-B121-FFD2-AF3DBB5D6CF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A6CE719E-30AD-467F-9C5F-4B467358280B}" type="slidenum">
              <a:rPr lang="en-US" smtClean="0"/>
              <a:t>‹#›</a:t>
            </a:fld>
            <a:endParaRPr lang="en-US"/>
          </a:p>
        </p:txBody>
      </p:sp>
    </p:spTree>
    <p:extLst>
      <p:ext uri="{BB962C8B-B14F-4D97-AF65-F5344CB8AC3E}">
        <p14:creationId xmlns:p14="http://schemas.microsoft.com/office/powerpoint/2010/main" val="480406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Content and Picture">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 uri="{C183D7F6-B498-43B3-948B-1728B52AA6E4}">
                <adec:decorative xmlns:adec="http://schemas.microsoft.com/office/drawing/2017/decorative" val="1"/>
              </a:ext>
            </a:extLst>
          </p:cNvPr>
          <p:cNvSpPr/>
          <p:nvPr/>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 uri="{C183D7F6-B498-43B3-948B-1728B52AA6E4}">
                <adec:decorative xmlns:adec="http://schemas.microsoft.com/office/drawing/2017/decorative" val="1"/>
              </a:ext>
            </a:extLst>
          </p:cNvPr>
          <p:cNvSpPr/>
          <p:nvPr/>
        </p:nvSpPr>
        <p:spPr>
          <a:xfrm rot="5400000">
            <a:off x="7072129" y="3184875"/>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p:ph type="title"/>
          </p:nvPr>
        </p:nvSpPr>
        <p:spPr>
          <a:xfrm>
            <a:off x="914400" y="914400"/>
            <a:ext cx="7534656"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2A01A65B-D54F-AD53-7320-5D272BEC11D3}"/>
              </a:ext>
            </a:extLst>
          </p:cNvPr>
          <p:cNvSpPr>
            <a:spLocks noGrp="1"/>
          </p:cNvSpPr>
          <p:nvPr>
            <p:ph sz="quarter" idx="12"/>
          </p:nvPr>
        </p:nvSpPr>
        <p:spPr>
          <a:xfrm>
            <a:off x="914399" y="2039111"/>
            <a:ext cx="5650992"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E724DBE4-044A-67D8-93C0-EB245AFBB297}"/>
              </a:ext>
            </a:extLst>
          </p:cNvPr>
          <p:cNvSpPr>
            <a:spLocks noGrp="1"/>
          </p:cNvSpPr>
          <p:nvPr>
            <p:ph type="pic" sz="quarter" idx="10"/>
          </p:nvPr>
        </p:nvSpPr>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solidFill>
            <a:schemeClr val="accent3"/>
          </a:solidFill>
          <a:ln>
            <a:noFill/>
          </a:ln>
        </p:spPr>
        <p:txBody>
          <a:bodyPr lIns="182880" tIns="274320" rIns="274320">
            <a:normAutofit/>
          </a:bodyPr>
          <a:lstStyle>
            <a:lvl1pPr marL="0" indent="0" algn="r">
              <a:buNone/>
              <a:defRPr sz="2000"/>
            </a:lvl1pPr>
          </a:lstStyle>
          <a:p>
            <a:r>
              <a:rPr lang="en-US"/>
              <a:t>Click icon to add picture</a:t>
            </a:r>
            <a:endParaRPr lang="en-US" dirty="0"/>
          </a:p>
        </p:txBody>
      </p:sp>
      <p:sp>
        <p:nvSpPr>
          <p:cNvPr id="6" name="Slide Number Placeholder 5">
            <a:extLst>
              <a:ext uri="{FF2B5EF4-FFF2-40B4-BE49-F238E27FC236}">
                <a16:creationId xmlns:a16="http://schemas.microsoft.com/office/drawing/2014/main" id="{2FA893C5-3725-2BF8-B201-6C4123C13131}"/>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A6CE719E-30AD-467F-9C5F-4B467358280B}" type="slidenum">
              <a:rPr lang="en-US" smtClean="0"/>
              <a:t>‹#›</a:t>
            </a:fld>
            <a:endParaRPr lang="en-US"/>
          </a:p>
        </p:txBody>
      </p:sp>
    </p:spTree>
    <p:extLst>
      <p:ext uri="{BB962C8B-B14F-4D97-AF65-F5344CB8AC3E}">
        <p14:creationId xmlns:p14="http://schemas.microsoft.com/office/powerpoint/2010/main" val="785135522"/>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le and Two Content 2">
    <p:bg>
      <p:bgPr>
        <a:solidFill>
          <a:schemeClr val="bg2"/>
        </a:solidFill>
        <a:effectLst/>
      </p:bgPr>
    </p:bg>
    <p:spTree>
      <p:nvGrpSpPr>
        <p:cNvPr id="1" name=""/>
        <p:cNvGrpSpPr/>
        <p:nvPr/>
      </p:nvGrpSpPr>
      <p:grpSpPr>
        <a:xfrm>
          <a:off x="0" y="0"/>
          <a:ext cx="0" cy="0"/>
          <a:chOff x="0" y="0"/>
          <a:chExt cx="0" cy="0"/>
        </a:xfrm>
      </p:grpSpPr>
      <p:sp>
        <p:nvSpPr>
          <p:cNvPr id="17" name="Freeform: Shape 51">
            <a:extLst>
              <a:ext uri="{FF2B5EF4-FFF2-40B4-BE49-F238E27FC236}">
                <a16:creationId xmlns:a16="http://schemas.microsoft.com/office/drawing/2014/main" id="{4A781A8E-199F-1F48-C80E-B6501B563323}"/>
              </a:ext>
              <a:ext uri="{C183D7F6-B498-43B3-948B-1728B52AA6E4}">
                <adec:decorative xmlns:adec="http://schemas.microsoft.com/office/drawing/2017/decorative" val="1"/>
              </a:ext>
            </a:extLst>
          </p:cNvPr>
          <p:cNvSpPr/>
          <p:nvPr/>
        </p:nvSpPr>
        <p:spPr>
          <a:xfrm rot="5400000">
            <a:off x="10423648" y="-93866"/>
            <a:ext cx="1698615" cy="1838087"/>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6" name="Freeform: Shape 22">
            <a:extLst>
              <a:ext uri="{FF2B5EF4-FFF2-40B4-BE49-F238E27FC236}">
                <a16:creationId xmlns:a16="http://schemas.microsoft.com/office/drawing/2014/main" id="{1C466053-4CA7-4CBB-C1D2-19FE899BEDFC}"/>
              </a:ext>
              <a:ext uri="{C183D7F6-B498-43B3-948B-1728B52AA6E4}">
                <adec:decorative xmlns:adec="http://schemas.microsoft.com/office/drawing/2017/decorative" val="1"/>
              </a:ext>
            </a:extLst>
          </p:cNvPr>
          <p:cNvSpPr/>
          <p:nvPr/>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cxnSp>
        <p:nvCxnSpPr>
          <p:cNvPr id="18" name="Straight Connector 17">
            <a:extLst>
              <a:ext uri="{FF2B5EF4-FFF2-40B4-BE49-F238E27FC236}">
                <a16:creationId xmlns:a16="http://schemas.microsoft.com/office/drawing/2014/main" id="{1100480F-88D3-CF82-FAF8-9527C86BCAE2}"/>
              </a:ext>
              <a:ext uri="{C183D7F6-B498-43B3-948B-1728B52AA6E4}">
                <adec:decorative xmlns:adec="http://schemas.microsoft.com/office/drawing/2017/decorative" val="1"/>
              </a:ext>
            </a:extLst>
          </p:cNvPr>
          <p:cNvCxnSpPr>
            <a:cxnSpLocks/>
          </p:cNvCxnSpPr>
          <p:nvPr/>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
        <p:nvSpPr>
          <p:cNvPr id="5" name="Title 1">
            <a:extLst>
              <a:ext uri="{FF2B5EF4-FFF2-40B4-BE49-F238E27FC236}">
                <a16:creationId xmlns:a16="http://schemas.microsoft.com/office/drawing/2014/main" id="{05F17713-1E50-F9DA-1134-DEB4A4AEA114}"/>
              </a:ext>
            </a:extLst>
          </p:cNvPr>
          <p:cNvSpPr>
            <a:spLocks noGrp="1"/>
          </p:cNvSpPr>
          <p:nvPr>
            <p:ph type="title"/>
          </p:nvPr>
        </p:nvSpPr>
        <p:spPr>
          <a:xfrm>
            <a:off x="914400" y="914400"/>
            <a:ext cx="10360152"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05A7D8CB-7B8B-DA38-6E7E-0DAEB7D29967}"/>
              </a:ext>
            </a:extLst>
          </p:cNvPr>
          <p:cNvSpPr>
            <a:spLocks noGrp="1"/>
          </p:cNvSpPr>
          <p:nvPr>
            <p:ph sz="quarter" idx="12"/>
          </p:nvPr>
        </p:nvSpPr>
        <p:spPr>
          <a:xfrm>
            <a:off x="914399" y="2039111"/>
            <a:ext cx="2816352"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6">
            <a:extLst>
              <a:ext uri="{FF2B5EF4-FFF2-40B4-BE49-F238E27FC236}">
                <a16:creationId xmlns:a16="http://schemas.microsoft.com/office/drawing/2014/main" id="{CE441B96-235E-1744-83C7-22A1E6ED8BB3}"/>
              </a:ext>
            </a:extLst>
          </p:cNvPr>
          <p:cNvSpPr>
            <a:spLocks noGrp="1"/>
          </p:cNvSpPr>
          <p:nvPr>
            <p:ph sz="quarter" idx="13"/>
          </p:nvPr>
        </p:nvSpPr>
        <p:spPr>
          <a:xfrm>
            <a:off x="4097800" y="2039111"/>
            <a:ext cx="6949440" cy="3840480"/>
          </a:xfrm>
        </p:spPr>
        <p:txBody>
          <a:bodyPr>
            <a:normAutofit/>
          </a:bodyPr>
          <a:lstStyle>
            <a:lvl1pPr marL="228600" indent="-228600">
              <a:buFont typeface="Courier New" panose="02070309020205020404" pitchFamily="49" charset="0"/>
              <a:buChar char="o"/>
              <a:defRPr sz="200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CF605979-8A00-C008-E1AA-6AC1F9EABEAF}"/>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A6CE719E-30AD-467F-9C5F-4B467358280B}" type="slidenum">
              <a:rPr lang="en-US" smtClean="0"/>
              <a:t>‹#›</a:t>
            </a:fld>
            <a:endParaRPr lang="en-US"/>
          </a:p>
        </p:txBody>
      </p:sp>
    </p:spTree>
    <p:extLst>
      <p:ext uri="{BB962C8B-B14F-4D97-AF65-F5344CB8AC3E}">
        <p14:creationId xmlns:p14="http://schemas.microsoft.com/office/powerpoint/2010/main" val="174350192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Two Content">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B05A86D8-26B0-1ADB-0CE2-B445D2A2866D}"/>
              </a:ext>
              <a:ext uri="{C183D7F6-B498-43B3-948B-1728B52AA6E4}">
                <adec:decorative xmlns:adec="http://schemas.microsoft.com/office/drawing/2017/decorative" val="1"/>
              </a:ext>
            </a:extLst>
          </p:cNvPr>
          <p:cNvSpPr/>
          <p:nvPr/>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 uri="{C183D7F6-B498-43B3-948B-1728B52AA6E4}">
                <adec:decorative xmlns:adec="http://schemas.microsoft.com/office/drawing/2017/decorative" val="1"/>
              </a:ext>
            </a:extLst>
          </p:cNvPr>
          <p:cNvSpPr/>
          <p:nvPr/>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6" name="Content Placeholder 6">
            <a:extLst>
              <a:ext uri="{FF2B5EF4-FFF2-40B4-BE49-F238E27FC236}">
                <a16:creationId xmlns:a16="http://schemas.microsoft.com/office/drawing/2014/main" id="{1B0F4867-5345-BF6B-3402-DEEC3D2DDF90}"/>
              </a:ext>
            </a:extLst>
          </p:cNvPr>
          <p:cNvSpPr>
            <a:spLocks noGrp="1"/>
          </p:cNvSpPr>
          <p:nvPr>
            <p:ph sz="quarter" idx="13"/>
          </p:nvPr>
        </p:nvSpPr>
        <p:spPr>
          <a:xfrm>
            <a:off x="914399" y="2039111"/>
            <a:ext cx="6729984" cy="3840480"/>
          </a:xfrm>
        </p:spPr>
        <p:txBody>
          <a:bodyPr>
            <a:normAutofit/>
          </a:bodyPr>
          <a:lstStyle>
            <a:lvl1pPr marL="228600" indent="-228600">
              <a:buFont typeface="Courier New" panose="02070309020205020404" pitchFamily="49" charset="0"/>
              <a:buChar char="o"/>
              <a:defRPr sz="2000" cap="all" baseline="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Content Placeholder 6">
            <a:extLst>
              <a:ext uri="{FF2B5EF4-FFF2-40B4-BE49-F238E27FC236}">
                <a16:creationId xmlns:a16="http://schemas.microsoft.com/office/drawing/2014/main" id="{B693A8C2-EDAB-3C2B-00D3-3B9F9D64ACDC}"/>
              </a:ext>
            </a:extLst>
          </p:cNvPr>
          <p:cNvSpPr>
            <a:spLocks noGrp="1"/>
          </p:cNvSpPr>
          <p:nvPr>
            <p:ph sz="quarter" idx="12"/>
          </p:nvPr>
        </p:nvSpPr>
        <p:spPr>
          <a:xfrm>
            <a:off x="8113472" y="2039111"/>
            <a:ext cx="3163824"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4CE52DCD-6B80-A17A-B12C-76D628BAF304}"/>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A6CE719E-30AD-467F-9C5F-4B467358280B}" type="slidenum">
              <a:rPr lang="en-US" smtClean="0"/>
              <a:t>‹#›</a:t>
            </a:fld>
            <a:endParaRPr lang="en-US"/>
          </a:p>
        </p:txBody>
      </p:sp>
    </p:spTree>
    <p:extLst>
      <p:ext uri="{BB962C8B-B14F-4D97-AF65-F5344CB8AC3E}">
        <p14:creationId xmlns:p14="http://schemas.microsoft.com/office/powerpoint/2010/main" val="3869349446"/>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Content 5">
    <p:bg>
      <p:bgPr>
        <a:solidFill>
          <a:schemeClr val="bg2"/>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ADEA8BB-3550-ABDA-99A6-455084D5D432}"/>
              </a:ext>
              <a:ext uri="{C183D7F6-B498-43B3-948B-1728B52AA6E4}">
                <adec:decorative xmlns:adec="http://schemas.microsoft.com/office/drawing/2017/decorative" val="1"/>
              </a:ext>
            </a:extLst>
          </p:cNvPr>
          <p:cNvSpPr>
            <a:spLocks/>
          </p:cNvSpPr>
          <p:nvPr/>
        </p:nvSpPr>
        <p:spPr>
          <a:xfrm>
            <a:off x="0" y="3271424"/>
            <a:ext cx="12192000" cy="3586577"/>
          </a:xfrm>
          <a:custGeom>
            <a:avLst/>
            <a:gdLst>
              <a:gd name="connsiteX0" fmla="*/ 1849560 w 12192000"/>
              <a:gd name="connsiteY0" fmla="*/ 803 h 3586577"/>
              <a:gd name="connsiteX1" fmla="*/ 2779308 w 12192000"/>
              <a:gd name="connsiteY1" fmla="*/ 191654 h 3586577"/>
              <a:gd name="connsiteX2" fmla="*/ 3529993 w 12192000"/>
              <a:gd name="connsiteY2" fmla="*/ 614650 h 3586577"/>
              <a:gd name="connsiteX3" fmla="*/ 5271921 w 12192000"/>
              <a:gd name="connsiteY3" fmla="*/ 1300408 h 3586577"/>
              <a:gd name="connsiteX4" fmla="*/ 6940105 w 12192000"/>
              <a:gd name="connsiteY4" fmla="*/ 1192018 h 3586577"/>
              <a:gd name="connsiteX5" fmla="*/ 8301823 w 12192000"/>
              <a:gd name="connsiteY5" fmla="*/ 780730 h 3586577"/>
              <a:gd name="connsiteX6" fmla="*/ 12120288 w 12192000"/>
              <a:gd name="connsiteY6" fmla="*/ 561429 h 3586577"/>
              <a:gd name="connsiteX7" fmla="*/ 12192000 w 12192000"/>
              <a:gd name="connsiteY7" fmla="*/ 591187 h 3586577"/>
              <a:gd name="connsiteX8" fmla="*/ 12192000 w 12192000"/>
              <a:gd name="connsiteY8" fmla="*/ 3586577 h 3586577"/>
              <a:gd name="connsiteX9" fmla="*/ 0 w 12192000"/>
              <a:gd name="connsiteY9" fmla="*/ 3586577 h 3586577"/>
              <a:gd name="connsiteX10" fmla="*/ 0 w 12192000"/>
              <a:gd name="connsiteY10" fmla="*/ 671712 h 3586577"/>
              <a:gd name="connsiteX11" fmla="*/ 66994 w 12192000"/>
              <a:gd name="connsiteY11" fmla="*/ 616810 h 3586577"/>
              <a:gd name="connsiteX12" fmla="*/ 314608 w 12192000"/>
              <a:gd name="connsiteY12" fmla="*/ 447849 h 3586577"/>
              <a:gd name="connsiteX13" fmla="*/ 1849560 w 12192000"/>
              <a:gd name="connsiteY13" fmla="*/ 803 h 358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3586577">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7" name="Table Placeholder 4">
            <a:extLst>
              <a:ext uri="{FF2B5EF4-FFF2-40B4-BE49-F238E27FC236}">
                <a16:creationId xmlns:a16="http://schemas.microsoft.com/office/drawing/2014/main" id="{A8715227-A125-7CA3-B8F5-9D5894E8C981}"/>
              </a:ext>
            </a:extLst>
          </p:cNvPr>
          <p:cNvSpPr>
            <a:spLocks noGrp="1"/>
          </p:cNvSpPr>
          <p:nvPr>
            <p:ph type="tbl" sz="quarter" idx="14"/>
          </p:nvPr>
        </p:nvSpPr>
        <p:spPr>
          <a:xfrm>
            <a:off x="914400" y="2039111"/>
            <a:ext cx="10360025" cy="3374136"/>
          </a:xfrm>
        </p:spPr>
        <p:txBody>
          <a:bodyPr/>
          <a:lstStyle/>
          <a:p>
            <a:r>
              <a:rPr lang="en-US"/>
              <a:t>Click icon to add table</a:t>
            </a:r>
          </a:p>
        </p:txBody>
      </p:sp>
      <p:sp>
        <p:nvSpPr>
          <p:cNvPr id="3" name="Slide Number Placeholder 5">
            <a:extLst>
              <a:ext uri="{FF2B5EF4-FFF2-40B4-BE49-F238E27FC236}">
                <a16:creationId xmlns:a16="http://schemas.microsoft.com/office/drawing/2014/main" id="{CEC2E35B-5EFD-B330-984C-15A012C90B8A}"/>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A6CE719E-30AD-467F-9C5F-4B467358280B}" type="slidenum">
              <a:rPr lang="en-US" smtClean="0"/>
              <a:t>‹#›</a:t>
            </a:fld>
            <a:endParaRPr lang="en-US"/>
          </a:p>
        </p:txBody>
      </p:sp>
    </p:spTree>
    <p:extLst>
      <p:ext uri="{BB962C8B-B14F-4D97-AF65-F5344CB8AC3E}">
        <p14:creationId xmlns:p14="http://schemas.microsoft.com/office/powerpoint/2010/main" val="1510591382"/>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losing">
    <p:bg>
      <p:bgPr>
        <a:solidFill>
          <a:schemeClr val="bg2"/>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686C03E6-655F-A394-4461-7BC878C418BB}"/>
              </a:ext>
              <a:ext uri="{C183D7F6-B498-43B3-948B-1728B52AA6E4}">
                <adec:decorative xmlns:adec="http://schemas.microsoft.com/office/drawing/2017/decorative" val="1"/>
              </a:ext>
            </a:extLst>
          </p:cNvPr>
          <p:cNvSpPr/>
          <p:nvPr/>
        </p:nvSpPr>
        <p:spPr>
          <a:xfrm>
            <a:off x="-17145" y="3001406"/>
            <a:ext cx="3865902" cy="3856595"/>
          </a:xfrm>
          <a:custGeom>
            <a:avLst/>
            <a:gdLst>
              <a:gd name="connsiteX0" fmla="*/ 0 w 3865902"/>
              <a:gd name="connsiteY0" fmla="*/ 0 h 3856595"/>
              <a:gd name="connsiteX1" fmla="*/ 36224 w 3865902"/>
              <a:gd name="connsiteY1" fmla="*/ 87499 h 3856595"/>
              <a:gd name="connsiteX2" fmla="*/ 560241 w 3865902"/>
              <a:gd name="connsiteY2" fmla="*/ 881472 h 3856595"/>
              <a:gd name="connsiteX3" fmla="*/ 1285567 w 3865902"/>
              <a:gd name="connsiteY3" fmla="*/ 1323684 h 3856595"/>
              <a:gd name="connsiteX4" fmla="*/ 1971938 w 3865902"/>
              <a:gd name="connsiteY4" fmla="*/ 1550422 h 3856595"/>
              <a:gd name="connsiteX5" fmla="*/ 3782327 w 3865902"/>
              <a:gd name="connsiteY5" fmla="*/ 2888188 h 3856595"/>
              <a:gd name="connsiteX6" fmla="*/ 3865611 w 3865902"/>
              <a:gd name="connsiteY6" fmla="*/ 3435831 h 3856595"/>
              <a:gd name="connsiteX7" fmla="*/ 3805121 w 3865902"/>
              <a:gd name="connsiteY7" fmla="*/ 3842880 h 3856595"/>
              <a:gd name="connsiteX8" fmla="*/ 3800674 w 3865902"/>
              <a:gd name="connsiteY8" fmla="*/ 3856595 h 3856595"/>
              <a:gd name="connsiteX9" fmla="*/ 0 w 3865902"/>
              <a:gd name="connsiteY9" fmla="*/ 3856595 h 3856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5902" h="3856595">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BF7A62BA-11D3-585A-8CBD-5E0FB4DE522D}"/>
              </a:ext>
              <a:ext uri="{C183D7F6-B498-43B3-948B-1728B52AA6E4}">
                <adec:decorative xmlns:adec="http://schemas.microsoft.com/office/drawing/2017/decorative" val="1"/>
              </a:ext>
            </a:extLst>
          </p:cNvPr>
          <p:cNvSpPr/>
          <p:nvPr/>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 uri="{C183D7F6-B498-43B3-948B-1728B52AA6E4}">
                <adec:decorative xmlns:adec="http://schemas.microsoft.com/office/drawing/2017/decorative" val="1"/>
              </a:ext>
            </a:extLst>
          </p:cNvPr>
          <p:cNvSpPr/>
          <p:nvPr/>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4400" y="914400"/>
            <a:ext cx="5641848" cy="5029200"/>
          </a:xfrm>
        </p:spPr>
        <p:txBody>
          <a:bodyPr anchor="ctr"/>
          <a:lstStyle>
            <a:lvl1pPr algn="l">
              <a:defRPr sz="4800"/>
            </a:lvl1pPr>
          </a:lstStyle>
          <a:p>
            <a:r>
              <a:rPr lang="en-US" dirty="0"/>
              <a:t>click to add title</a:t>
            </a:r>
          </a:p>
        </p:txBody>
      </p:sp>
      <p:sp>
        <p:nvSpPr>
          <p:cNvPr id="3" name="Content Placeholder 6">
            <a:extLst>
              <a:ext uri="{FF2B5EF4-FFF2-40B4-BE49-F238E27FC236}">
                <a16:creationId xmlns:a16="http://schemas.microsoft.com/office/drawing/2014/main" id="{436A1765-4F66-C345-840A-D6C73BD96BB8}"/>
              </a:ext>
            </a:extLst>
          </p:cNvPr>
          <p:cNvSpPr>
            <a:spLocks noGrp="1"/>
          </p:cNvSpPr>
          <p:nvPr>
            <p:ph sz="quarter" idx="13"/>
          </p:nvPr>
        </p:nvSpPr>
        <p:spPr>
          <a:xfrm>
            <a:off x="6848856" y="914400"/>
            <a:ext cx="3867912" cy="5029200"/>
          </a:xfrm>
        </p:spPr>
        <p:txBody>
          <a:bodyPr anchor="ctr">
            <a:normAutofit/>
          </a:bodyPr>
          <a:lstStyle>
            <a:lvl1pPr marL="0" indent="0">
              <a:buFont typeface="Courier New" panose="02070309020205020404" pitchFamily="49" charset="0"/>
              <a:buNone/>
              <a:defRPr sz="2000" cap="all" baseline="0"/>
            </a:lvl1pPr>
            <a:lvl2pPr marL="0" indent="0">
              <a:spcBef>
                <a:spcPts val="1000"/>
              </a:spcBef>
              <a:buFont typeface="Courier New" panose="02070309020205020404" pitchFamily="49" charset="0"/>
              <a:buNone/>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708777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A6CE719E-30AD-467F-9C5F-4B467358280B}" type="slidenum">
              <a:rPr lang="en-US" smtClean="0"/>
              <a:t>‹#›</a:t>
            </a:fld>
            <a:endParaRPr lang="en-US"/>
          </a:p>
        </p:txBody>
      </p:sp>
    </p:spTree>
    <p:extLst>
      <p:ext uri="{BB962C8B-B14F-4D97-AF65-F5344CB8AC3E}">
        <p14:creationId xmlns:p14="http://schemas.microsoft.com/office/powerpoint/2010/main" val="6038114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Title_and_Content_Single_Column_white">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F417655-AE87-8D43-814F-FF9B0522A510}"/>
              </a:ext>
            </a:extLst>
          </p:cNvPr>
          <p:cNvSpPr>
            <a:spLocks noGrp="1"/>
          </p:cNvSpPr>
          <p:nvPr>
            <p:ph type="title" hasCustomPrompt="1"/>
          </p:nvPr>
        </p:nvSpPr>
        <p:spPr/>
        <p:txBody>
          <a:bodyPr/>
          <a:lstStyle/>
          <a:p>
            <a:r>
              <a:rPr lang="en-US"/>
              <a:t>Click to edit master title style</a:t>
            </a:r>
          </a:p>
        </p:txBody>
      </p:sp>
      <p:sp>
        <p:nvSpPr>
          <p:cNvPr id="5" name="Text Placeholder 2">
            <a:extLst>
              <a:ext uri="{FF2B5EF4-FFF2-40B4-BE49-F238E27FC236}">
                <a16:creationId xmlns:a16="http://schemas.microsoft.com/office/drawing/2014/main" id="{40CB1FF8-601E-AA44-8473-D18A3FB02B17}"/>
              </a:ext>
            </a:extLst>
          </p:cNvPr>
          <p:cNvSpPr>
            <a:spLocks noGrp="1"/>
          </p:cNvSpPr>
          <p:nvPr>
            <p:ph idx="1"/>
          </p:nvPr>
        </p:nvSpPr>
        <p:spPr>
          <a:xfrm>
            <a:off x="571494" y="1555751"/>
            <a:ext cx="11010105" cy="4698999"/>
          </a:xfrm>
          <a:prstGeom prst="rect">
            <a:avLst/>
          </a:prstGeom>
        </p:spPr>
        <p:txBody>
          <a:bodyPr vert="horz" lIns="274320" tIns="274320" rIns="274320" bIns="274320" rtlCol="0">
            <a:noAutofit/>
          </a:bodyPr>
          <a:lstStyle>
            <a:lvl1pPr marL="238115" indent="-238115">
              <a:buFont typeface="Arial" panose="020B0604020202020204" pitchFamily="34" charset="0"/>
              <a:buChar cha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977248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6C7FC-234D-1B81-62F4-C9469FD5F15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DF32E77-3C6F-AB8A-C2C1-68205F1192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3BC3A39-7DB6-2AE9-4850-37D4E9A8C30A}"/>
              </a:ext>
            </a:extLst>
          </p:cNvPr>
          <p:cNvSpPr>
            <a:spLocks noGrp="1"/>
          </p:cNvSpPr>
          <p:nvPr>
            <p:ph type="dt" sz="half" idx="10"/>
          </p:nvPr>
        </p:nvSpPr>
        <p:spPr/>
        <p:txBody>
          <a:bodyPr/>
          <a:lstStyle/>
          <a:p>
            <a:fld id="{7F388DA9-3FC3-4F7A-B9BE-7432ABFDF40F}" type="datetimeFigureOut">
              <a:rPr lang="en-US" smtClean="0"/>
              <a:t>8/12/2026</a:t>
            </a:fld>
            <a:endParaRPr lang="en-US"/>
          </a:p>
        </p:txBody>
      </p:sp>
      <p:sp>
        <p:nvSpPr>
          <p:cNvPr id="5" name="Footer Placeholder 4">
            <a:extLst>
              <a:ext uri="{FF2B5EF4-FFF2-40B4-BE49-F238E27FC236}">
                <a16:creationId xmlns:a16="http://schemas.microsoft.com/office/drawing/2014/main" id="{797262BF-A994-FA6B-FC60-61486318E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779B15-ACCF-F500-AF5D-FCB094A16BA2}"/>
              </a:ext>
            </a:extLst>
          </p:cNvPr>
          <p:cNvSpPr>
            <a:spLocks noGrp="1"/>
          </p:cNvSpPr>
          <p:nvPr>
            <p:ph type="sldNum" sz="quarter" idx="12"/>
          </p:nvPr>
        </p:nvSpPr>
        <p:spPr/>
        <p:txBody>
          <a:bodyPr/>
          <a:lstStyle/>
          <a:p>
            <a:fld id="{A6CE719E-30AD-467F-9C5F-4B467358280B}" type="slidenum">
              <a:rPr lang="en-US" smtClean="0"/>
              <a:t>‹#›</a:t>
            </a:fld>
            <a:endParaRPr lang="en-US"/>
          </a:p>
        </p:txBody>
      </p:sp>
    </p:spTree>
    <p:extLst>
      <p:ext uri="{BB962C8B-B14F-4D97-AF65-F5344CB8AC3E}">
        <p14:creationId xmlns:p14="http://schemas.microsoft.com/office/powerpoint/2010/main" val="29097758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_and_Content_Single_Column_white">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F417655-AE87-8D43-814F-FF9B0522A510}"/>
              </a:ext>
            </a:extLst>
          </p:cNvPr>
          <p:cNvSpPr>
            <a:spLocks noGrp="1"/>
          </p:cNvSpPr>
          <p:nvPr>
            <p:ph type="title" hasCustomPrompt="1"/>
          </p:nvPr>
        </p:nvSpPr>
        <p:spPr/>
        <p:txBody>
          <a:bodyPr/>
          <a:lstStyle/>
          <a:p>
            <a:r>
              <a:rPr lang="en-US"/>
              <a:t>Click to edit master title style</a:t>
            </a:r>
          </a:p>
        </p:txBody>
      </p:sp>
      <p:sp>
        <p:nvSpPr>
          <p:cNvPr id="5" name="Text Placeholder 2">
            <a:extLst>
              <a:ext uri="{FF2B5EF4-FFF2-40B4-BE49-F238E27FC236}">
                <a16:creationId xmlns:a16="http://schemas.microsoft.com/office/drawing/2014/main" id="{40CB1FF8-601E-AA44-8473-D18A3FB02B17}"/>
              </a:ext>
            </a:extLst>
          </p:cNvPr>
          <p:cNvSpPr>
            <a:spLocks noGrp="1"/>
          </p:cNvSpPr>
          <p:nvPr>
            <p:ph idx="1"/>
          </p:nvPr>
        </p:nvSpPr>
        <p:spPr>
          <a:xfrm>
            <a:off x="571494" y="1555751"/>
            <a:ext cx="11010105" cy="4698999"/>
          </a:xfrm>
          <a:prstGeom prst="rect">
            <a:avLst/>
          </a:prstGeom>
        </p:spPr>
        <p:txBody>
          <a:bodyPr vert="horz" lIns="274320" tIns="274320" rIns="274320" bIns="274320" rtlCol="0">
            <a:noAutofit/>
          </a:bodyPr>
          <a:lstStyle>
            <a:lvl1pPr marL="238115" indent="-238115">
              <a:buFont typeface="Arial" panose="020B0604020202020204" pitchFamily="34" charset="0"/>
              <a:buChar cha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94024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fld id="{7F388DA9-3FC3-4F7A-B9BE-7432ABFDF40F}" type="datetimeFigureOut">
              <a:rPr lang="en-US" smtClean="0"/>
              <a:t>8/12/2026</a:t>
            </a:fld>
            <a:endParaRPr lang="en-US"/>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A6CE719E-30AD-467F-9C5F-4B467358280B}" type="slidenum">
              <a:rPr lang="en-US" smtClean="0"/>
              <a:t>‹#›</a:t>
            </a:fld>
            <a:endParaRPr lang="en-US"/>
          </a:p>
        </p:txBody>
      </p:sp>
      <p:cxnSp>
        <p:nvCxnSpPr>
          <p:cNvPr id="8" name="Straight Connector 7">
            <a:extLst>
              <a:ext uri="{FF2B5EF4-FFF2-40B4-BE49-F238E27FC236}">
                <a16:creationId xmlns:a16="http://schemas.microsoft.com/office/drawing/2014/main" id="{AA994521-4157-D242-5242-0C3BD99E8EA8}"/>
              </a:ext>
            </a:extLst>
          </p:cNvPr>
          <p:cNvCxnSpPr>
            <a:cxnSpLocks/>
            <a:endCxn id="6" idx="1"/>
          </p:cNvCxnSpPr>
          <p:nvPr/>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041336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60" r:id="rId17"/>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donnalougilligan@gmail.com" TargetMode="Externa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26AF8-2FB6-7F91-59C0-A64AFC7E91ED}"/>
              </a:ext>
            </a:extLst>
          </p:cNvPr>
          <p:cNvSpPr>
            <a:spLocks noGrp="1"/>
          </p:cNvSpPr>
          <p:nvPr>
            <p:ph type="title"/>
          </p:nvPr>
        </p:nvSpPr>
        <p:spPr>
          <a:xfrm>
            <a:off x="914399" y="914400"/>
            <a:ext cx="11053187" cy="1661652"/>
          </a:xfrm>
        </p:spPr>
        <p:txBody>
          <a:bodyPr anchor="b">
            <a:normAutofit/>
          </a:bodyPr>
          <a:lstStyle/>
          <a:p>
            <a:r>
              <a:rPr lang="en-US" dirty="0"/>
              <a:t>FPDA</a:t>
            </a:r>
            <a:br>
              <a:rPr lang="en-US" dirty="0"/>
            </a:br>
            <a:r>
              <a:rPr lang="en-US" dirty="0"/>
              <a:t>Leading With a Growth Mindset</a:t>
            </a:r>
          </a:p>
        </p:txBody>
      </p:sp>
      <p:sp>
        <p:nvSpPr>
          <p:cNvPr id="3" name="Subtitle 2">
            <a:extLst>
              <a:ext uri="{FF2B5EF4-FFF2-40B4-BE49-F238E27FC236}">
                <a16:creationId xmlns:a16="http://schemas.microsoft.com/office/drawing/2014/main" id="{978E39A1-39FE-C63A-93F9-7749439AFCE7}"/>
              </a:ext>
            </a:extLst>
          </p:cNvPr>
          <p:cNvSpPr>
            <a:spLocks noGrp="1"/>
          </p:cNvSpPr>
          <p:nvPr>
            <p:ph type="body" sz="quarter" idx="13"/>
          </p:nvPr>
        </p:nvSpPr>
        <p:spPr>
          <a:xfrm>
            <a:off x="2041114" y="2576053"/>
            <a:ext cx="8109772" cy="3894598"/>
          </a:xfrm>
        </p:spPr>
        <p:txBody>
          <a:bodyPr>
            <a:normAutofit/>
          </a:bodyPr>
          <a:lstStyle/>
          <a:p>
            <a:pPr>
              <a:spcAft>
                <a:spcPts val="600"/>
              </a:spcAft>
            </a:pPr>
            <a:endParaRPr lang="en-US" dirty="0"/>
          </a:p>
          <a:p>
            <a:pPr>
              <a:spcAft>
                <a:spcPts val="600"/>
              </a:spcAft>
            </a:pPr>
            <a:r>
              <a:rPr lang="en-US" b="1" dirty="0"/>
              <a:t>Tuesday, August 11, 2026</a:t>
            </a:r>
          </a:p>
          <a:p>
            <a:pPr>
              <a:spcAft>
                <a:spcPts val="600"/>
              </a:spcAft>
            </a:pPr>
            <a:r>
              <a:rPr lang="en-US" b="1" dirty="0"/>
              <a:t>2:00 pm – 3:00 pm CST</a:t>
            </a:r>
          </a:p>
          <a:p>
            <a:pPr>
              <a:spcAft>
                <a:spcPts val="600"/>
              </a:spcAft>
            </a:pPr>
            <a:endParaRPr lang="en-US" b="1" dirty="0"/>
          </a:p>
          <a:p>
            <a:pPr>
              <a:spcAft>
                <a:spcPts val="600"/>
              </a:spcAft>
            </a:pPr>
            <a:endParaRPr lang="en-US" sz="1800" b="1" dirty="0"/>
          </a:p>
          <a:p>
            <a:pPr>
              <a:spcAft>
                <a:spcPts val="600"/>
              </a:spcAft>
            </a:pPr>
            <a:r>
              <a:rPr lang="en-US" sz="1800" dirty="0"/>
              <a:t>Donna L. Gilligan</a:t>
            </a:r>
          </a:p>
          <a:p>
            <a:pPr>
              <a:spcAft>
                <a:spcPts val="600"/>
              </a:spcAft>
            </a:pPr>
            <a:r>
              <a:rPr lang="en-US" sz="1800" dirty="0"/>
              <a:t>The Gilligan Group</a:t>
            </a:r>
          </a:p>
          <a:p>
            <a:pPr>
              <a:spcAft>
                <a:spcPts val="600"/>
              </a:spcAft>
            </a:pPr>
            <a:r>
              <a:rPr lang="en-US" sz="1800" dirty="0">
                <a:hlinkClick r:id="rId2"/>
              </a:rPr>
              <a:t>donnalougilligan@gmail.com</a:t>
            </a:r>
            <a:endParaRPr lang="en-US" sz="1800" dirty="0"/>
          </a:p>
          <a:p>
            <a:pPr>
              <a:spcAft>
                <a:spcPts val="600"/>
              </a:spcAft>
            </a:pPr>
            <a:r>
              <a:rPr lang="en-US" sz="1800" dirty="0"/>
              <a:t>515-441-0317</a:t>
            </a:r>
          </a:p>
        </p:txBody>
      </p:sp>
    </p:spTree>
    <p:extLst>
      <p:ext uri="{BB962C8B-B14F-4D97-AF65-F5344CB8AC3E}">
        <p14:creationId xmlns:p14="http://schemas.microsoft.com/office/powerpoint/2010/main" val="2263762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96DA01-8233-4E28-2360-176700F8CC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0446A4-6EAF-94F2-07C1-DB652C83C794}"/>
              </a:ext>
            </a:extLst>
          </p:cNvPr>
          <p:cNvSpPr>
            <a:spLocks noGrp="1"/>
          </p:cNvSpPr>
          <p:nvPr>
            <p:ph type="title"/>
          </p:nvPr>
        </p:nvSpPr>
        <p:spPr>
          <a:xfrm>
            <a:off x="914400" y="914400"/>
            <a:ext cx="10360152" cy="2843784"/>
          </a:xfrm>
        </p:spPr>
        <p:txBody>
          <a:bodyPr anchor="b">
            <a:normAutofit/>
          </a:bodyPr>
          <a:lstStyle>
            <a:defPPr>
              <a:defRPr lang="en-US"/>
            </a:defPPr>
            <a:lvl1pPr marL="0" algn="l" defTabSz="457258" rtl="0" eaLnBrk="1" latinLnBrk="0" hangingPunct="1">
              <a:defRPr sz="1833" kern="1200">
                <a:solidFill>
                  <a:schemeClr val="tx1"/>
                </a:solidFill>
                <a:latin typeface="+mn-lt"/>
                <a:ea typeface="+mn-ea"/>
                <a:cs typeface="+mn-cs"/>
              </a:defRPr>
            </a:lvl1pPr>
            <a:lvl2pPr marL="457258" algn="l" defTabSz="457258" rtl="0" eaLnBrk="1" latinLnBrk="0" hangingPunct="1">
              <a:defRPr sz="1833" kern="1200">
                <a:solidFill>
                  <a:schemeClr val="tx1"/>
                </a:solidFill>
                <a:latin typeface="+mn-lt"/>
                <a:ea typeface="+mn-ea"/>
                <a:cs typeface="+mn-cs"/>
              </a:defRPr>
            </a:lvl2pPr>
            <a:lvl3pPr marL="914516" algn="l" defTabSz="457258" rtl="0" eaLnBrk="1" latinLnBrk="0" hangingPunct="1">
              <a:defRPr sz="1833" kern="1200">
                <a:solidFill>
                  <a:schemeClr val="tx1"/>
                </a:solidFill>
                <a:latin typeface="+mn-lt"/>
                <a:ea typeface="+mn-ea"/>
                <a:cs typeface="+mn-cs"/>
              </a:defRPr>
            </a:lvl3pPr>
            <a:lvl4pPr marL="1371773" algn="l" defTabSz="457258" rtl="0" eaLnBrk="1" latinLnBrk="0" hangingPunct="1">
              <a:defRPr sz="1833" kern="1200">
                <a:solidFill>
                  <a:schemeClr val="tx1"/>
                </a:solidFill>
                <a:latin typeface="+mn-lt"/>
                <a:ea typeface="+mn-ea"/>
                <a:cs typeface="+mn-cs"/>
              </a:defRPr>
            </a:lvl4pPr>
            <a:lvl5pPr marL="1829032" algn="l" defTabSz="457258" rtl="0" eaLnBrk="1" latinLnBrk="0" hangingPunct="1">
              <a:defRPr sz="1833" kern="1200">
                <a:solidFill>
                  <a:schemeClr val="tx1"/>
                </a:solidFill>
                <a:latin typeface="+mn-lt"/>
                <a:ea typeface="+mn-ea"/>
                <a:cs typeface="+mn-cs"/>
              </a:defRPr>
            </a:lvl5pPr>
            <a:lvl6pPr marL="2286289" algn="l" defTabSz="457258" rtl="0" eaLnBrk="1" latinLnBrk="0" hangingPunct="1">
              <a:defRPr sz="1833" kern="1200">
                <a:solidFill>
                  <a:schemeClr val="tx1"/>
                </a:solidFill>
                <a:latin typeface="+mn-lt"/>
                <a:ea typeface="+mn-ea"/>
                <a:cs typeface="+mn-cs"/>
              </a:defRPr>
            </a:lvl6pPr>
            <a:lvl7pPr marL="2743548" algn="l" defTabSz="457258" rtl="0" eaLnBrk="1" latinLnBrk="0" hangingPunct="1">
              <a:defRPr sz="1833" kern="1200">
                <a:solidFill>
                  <a:schemeClr val="tx1"/>
                </a:solidFill>
                <a:latin typeface="+mn-lt"/>
                <a:ea typeface="+mn-ea"/>
                <a:cs typeface="+mn-cs"/>
              </a:defRPr>
            </a:lvl7pPr>
            <a:lvl8pPr marL="3200805" algn="l" defTabSz="457258" rtl="0" eaLnBrk="1" latinLnBrk="0" hangingPunct="1">
              <a:defRPr sz="1833" kern="1200">
                <a:solidFill>
                  <a:schemeClr val="tx1"/>
                </a:solidFill>
                <a:latin typeface="+mn-lt"/>
                <a:ea typeface="+mn-ea"/>
                <a:cs typeface="+mn-cs"/>
              </a:defRPr>
            </a:lvl8pPr>
            <a:lvl9pPr marL="3658064" algn="l" defTabSz="457258" rtl="0" eaLnBrk="1" latinLnBrk="0" hangingPunct="1">
              <a:defRPr sz="1833" kern="1200">
                <a:solidFill>
                  <a:schemeClr val="tx1"/>
                </a:solidFill>
                <a:latin typeface="+mn-lt"/>
                <a:ea typeface="+mn-ea"/>
                <a:cs typeface="+mn-cs"/>
              </a:defRPr>
            </a:lvl9pPr>
          </a:lstStyle>
          <a:p>
            <a:pPr algn="ctr"/>
            <a:r>
              <a:rPr lang="en-US" sz="4800" b="1" dirty="0"/>
              <a:t>			</a:t>
            </a:r>
            <a:br>
              <a:rPr lang="en-US" sz="4800" dirty="0"/>
            </a:br>
            <a:endParaRPr lang="en-US" sz="4800" dirty="0"/>
          </a:p>
        </p:txBody>
      </p:sp>
      <p:sp>
        <p:nvSpPr>
          <p:cNvPr id="3" name="Content Placeholder 2">
            <a:extLst>
              <a:ext uri="{FF2B5EF4-FFF2-40B4-BE49-F238E27FC236}">
                <a16:creationId xmlns:a16="http://schemas.microsoft.com/office/drawing/2014/main" id="{79B35DBE-C715-5AD9-14DC-C0E1C6696AE1}"/>
              </a:ext>
            </a:extLst>
          </p:cNvPr>
          <p:cNvSpPr>
            <a:spLocks noGrp="1"/>
          </p:cNvSpPr>
          <p:nvPr>
            <p:ph type="body" sz="quarter" idx="13"/>
          </p:nvPr>
        </p:nvSpPr>
        <p:spPr>
          <a:xfrm>
            <a:off x="2692958" y="3034602"/>
            <a:ext cx="7457928" cy="3436048"/>
          </a:xfrm>
        </p:spPr>
        <p:style>
          <a:lnRef idx="0">
            <a:scrgbClr r="0" g="0" b="0"/>
          </a:lnRef>
          <a:fillRef idx="0">
            <a:scrgbClr r="0" g="0" b="0"/>
          </a:fillRef>
          <a:effectRef idx="0">
            <a:scrgbClr r="0" g="0" b="0"/>
          </a:effectRef>
          <a:fontRef idx="minor">
            <a:schemeClr val="lt1"/>
          </a:fontRef>
        </p:style>
        <p:txBody>
          <a:bodyPr>
            <a:normAutofit/>
          </a:bodyPr>
          <a:lstStyle>
            <a:defPPr>
              <a:defRPr lang="en-US"/>
            </a:defPPr>
            <a:lvl1pPr marL="0" algn="l" defTabSz="457258" rtl="0" eaLnBrk="1" latinLnBrk="0" hangingPunct="1">
              <a:defRPr sz="1833" kern="1200">
                <a:solidFill>
                  <a:schemeClr val="tx1"/>
                </a:solidFill>
                <a:latin typeface="+mn-lt"/>
                <a:ea typeface="+mn-ea"/>
                <a:cs typeface="+mn-cs"/>
              </a:defRPr>
            </a:lvl1pPr>
            <a:lvl2pPr marL="457258" algn="l" defTabSz="457258" rtl="0" eaLnBrk="1" latinLnBrk="0" hangingPunct="1">
              <a:defRPr sz="1833" kern="1200">
                <a:solidFill>
                  <a:schemeClr val="tx1"/>
                </a:solidFill>
                <a:latin typeface="+mn-lt"/>
                <a:ea typeface="+mn-ea"/>
                <a:cs typeface="+mn-cs"/>
              </a:defRPr>
            </a:lvl2pPr>
            <a:lvl3pPr marL="914516" algn="l" defTabSz="457258" rtl="0" eaLnBrk="1" latinLnBrk="0" hangingPunct="1">
              <a:defRPr sz="1833" kern="1200">
                <a:solidFill>
                  <a:schemeClr val="tx1"/>
                </a:solidFill>
                <a:latin typeface="+mn-lt"/>
                <a:ea typeface="+mn-ea"/>
                <a:cs typeface="+mn-cs"/>
              </a:defRPr>
            </a:lvl3pPr>
            <a:lvl4pPr marL="1371773" algn="l" defTabSz="457258" rtl="0" eaLnBrk="1" latinLnBrk="0" hangingPunct="1">
              <a:defRPr sz="1833" kern="1200">
                <a:solidFill>
                  <a:schemeClr val="tx1"/>
                </a:solidFill>
                <a:latin typeface="+mn-lt"/>
                <a:ea typeface="+mn-ea"/>
                <a:cs typeface="+mn-cs"/>
              </a:defRPr>
            </a:lvl4pPr>
            <a:lvl5pPr marL="1829032" algn="l" defTabSz="457258" rtl="0" eaLnBrk="1" latinLnBrk="0" hangingPunct="1">
              <a:defRPr sz="1833" kern="1200">
                <a:solidFill>
                  <a:schemeClr val="tx1"/>
                </a:solidFill>
                <a:latin typeface="+mn-lt"/>
                <a:ea typeface="+mn-ea"/>
                <a:cs typeface="+mn-cs"/>
              </a:defRPr>
            </a:lvl5pPr>
            <a:lvl6pPr marL="2286289" algn="l" defTabSz="457258" rtl="0" eaLnBrk="1" latinLnBrk="0" hangingPunct="1">
              <a:defRPr sz="1833" kern="1200">
                <a:solidFill>
                  <a:schemeClr val="tx1"/>
                </a:solidFill>
                <a:latin typeface="+mn-lt"/>
                <a:ea typeface="+mn-ea"/>
                <a:cs typeface="+mn-cs"/>
              </a:defRPr>
            </a:lvl6pPr>
            <a:lvl7pPr marL="2743548" algn="l" defTabSz="457258" rtl="0" eaLnBrk="1" latinLnBrk="0" hangingPunct="1">
              <a:defRPr sz="1833" kern="1200">
                <a:solidFill>
                  <a:schemeClr val="tx1"/>
                </a:solidFill>
                <a:latin typeface="+mn-lt"/>
                <a:ea typeface="+mn-ea"/>
                <a:cs typeface="+mn-cs"/>
              </a:defRPr>
            </a:lvl7pPr>
            <a:lvl8pPr marL="3200805" algn="l" defTabSz="457258" rtl="0" eaLnBrk="1" latinLnBrk="0" hangingPunct="1">
              <a:defRPr sz="1833" kern="1200">
                <a:solidFill>
                  <a:schemeClr val="tx1"/>
                </a:solidFill>
                <a:latin typeface="+mn-lt"/>
                <a:ea typeface="+mn-ea"/>
                <a:cs typeface="+mn-cs"/>
              </a:defRPr>
            </a:lvl8pPr>
            <a:lvl9pPr marL="3658064" algn="l" defTabSz="457258" rtl="0" eaLnBrk="1" latinLnBrk="0" hangingPunct="1">
              <a:defRPr sz="1833" kern="1200">
                <a:solidFill>
                  <a:schemeClr val="tx1"/>
                </a:solidFill>
                <a:latin typeface="+mn-lt"/>
                <a:ea typeface="+mn-ea"/>
                <a:cs typeface="+mn-cs"/>
              </a:defRPr>
            </a:lvl9pPr>
          </a:lstStyle>
          <a:p>
            <a:pPr marL="0" indent="0" algn="ctr">
              <a:spcAft>
                <a:spcPts val="600"/>
              </a:spcAft>
              <a:buNone/>
            </a:pPr>
            <a:r>
              <a:rPr lang="en-US" sz="4800" b="1" dirty="0">
                <a:effectLst/>
              </a:rPr>
              <a:t>FIXED vs GROWTH MINDSET</a:t>
            </a:r>
          </a:p>
        </p:txBody>
      </p:sp>
    </p:spTree>
    <p:extLst>
      <p:ext uri="{BB962C8B-B14F-4D97-AF65-F5344CB8AC3E}">
        <p14:creationId xmlns:p14="http://schemas.microsoft.com/office/powerpoint/2010/main" val="2328054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725265" y="609600"/>
            <a:ext cx="4969447" cy="1420167"/>
          </a:xfrm>
        </p:spPr>
        <p:txBody>
          <a:bodyPr anchor="ctr">
            <a:normAutofit/>
          </a:bodyPr>
          <a:lstStyle/>
          <a:p>
            <a:r>
              <a:rPr lang="en-US" sz="4000" dirty="0">
                <a:solidFill>
                  <a:schemeClr val="tx1"/>
                </a:solidFill>
              </a:rPr>
              <a:t>Start with Mindset</a:t>
            </a:r>
          </a:p>
        </p:txBody>
      </p:sp>
      <p:sp>
        <p:nvSpPr>
          <p:cNvPr id="5" name="Content Placeholder 4"/>
          <p:cNvSpPr>
            <a:spLocks noGrp="1"/>
          </p:cNvSpPr>
          <p:nvPr>
            <p:ph idx="1"/>
          </p:nvPr>
        </p:nvSpPr>
        <p:spPr>
          <a:xfrm>
            <a:off x="6528620" y="2121313"/>
            <a:ext cx="5166094" cy="4033954"/>
          </a:xfrm>
        </p:spPr>
        <p:txBody>
          <a:bodyPr anchor="t">
            <a:noAutofit/>
          </a:bodyPr>
          <a:lstStyle/>
          <a:p>
            <a:pPr marL="0" indent="0">
              <a:buNone/>
            </a:pPr>
            <a:r>
              <a:rPr lang="en-US" sz="2800" dirty="0"/>
              <a:t>Mindset is</a:t>
            </a:r>
          </a:p>
          <a:p>
            <a:r>
              <a:rPr lang="en-US" sz="2800" dirty="0"/>
              <a:t>A collection of thoughts or beliefs that shape your habits</a:t>
            </a:r>
          </a:p>
          <a:p>
            <a:r>
              <a:rPr lang="en-US" sz="2800" dirty="0"/>
              <a:t>How you make sense of the world</a:t>
            </a:r>
          </a:p>
          <a:p>
            <a:r>
              <a:rPr lang="en-US" sz="2800" dirty="0"/>
              <a:t>Your mindset impacts how you think, what you feel, and what you do</a:t>
            </a:r>
          </a:p>
        </p:txBody>
      </p:sp>
      <p:grpSp>
        <p:nvGrpSpPr>
          <p:cNvPr id="10" name="Group 9"/>
          <p:cNvGrpSpPr/>
          <p:nvPr/>
        </p:nvGrpSpPr>
        <p:grpSpPr>
          <a:xfrm>
            <a:off x="757251" y="2768158"/>
            <a:ext cx="3856773" cy="1410582"/>
            <a:chOff x="296485" y="4308902"/>
            <a:chExt cx="5500281" cy="2011680"/>
          </a:xfrm>
        </p:grpSpPr>
        <p:pic>
          <p:nvPicPr>
            <p:cNvPr id="9" name="Picture 8"/>
            <p:cNvPicPr>
              <a:picLocks noChangeAspect="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l="7556" t="12222" r="12444"/>
            <a:stretch/>
          </p:blipFill>
          <p:spPr>
            <a:xfrm flipH="1">
              <a:off x="3963339" y="4308902"/>
              <a:ext cx="1833427" cy="2011680"/>
            </a:xfrm>
            <a:prstGeom prst="rect">
              <a:avLst/>
            </a:prstGeom>
          </p:spPr>
        </p:pic>
        <p:pic>
          <p:nvPicPr>
            <p:cNvPr id="11" name="Picture 10"/>
            <p:cNvPicPr>
              <a:picLocks noChangeAspect="1"/>
            </p:cNvPicPr>
            <p:nvPr/>
          </p:nvPicPr>
          <p:blipFill rotWithShape="1">
            <a:blip r:embed="rId3" cstate="print">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l="7556" t="12222" r="12444"/>
            <a:stretch/>
          </p:blipFill>
          <p:spPr>
            <a:xfrm flipH="1">
              <a:off x="2129912" y="4308902"/>
              <a:ext cx="1833427" cy="2011680"/>
            </a:xfrm>
            <a:prstGeom prst="rect">
              <a:avLst/>
            </a:prstGeom>
          </p:spPr>
        </p:pic>
        <p:pic>
          <p:nvPicPr>
            <p:cNvPr id="13" name="Picture 12"/>
            <p:cNvPicPr>
              <a:picLocks noChangeAspect="1"/>
            </p:cNvPicPr>
            <p:nvPr/>
          </p:nvPicPr>
          <p:blipFill rotWithShape="1">
            <a:blip r:embed="rId3" cstate="print">
              <a:clrChange>
                <a:clrFrom>
                  <a:srgbClr val="FFFFFF"/>
                </a:clrFrom>
                <a:clrTo>
                  <a:srgbClr val="FFFFFF">
                    <a:alpha val="0"/>
                  </a:srgbClr>
                </a:clrTo>
              </a:clrChange>
              <a:duotone>
                <a:schemeClr val="accent3">
                  <a:shade val="45000"/>
                  <a:satMod val="135000"/>
                </a:schemeClr>
                <a:prstClr val="white"/>
              </a:duotone>
              <a:extLst>
                <a:ext uri="{28A0092B-C50C-407E-A947-70E740481C1C}">
                  <a14:useLocalDpi xmlns:a14="http://schemas.microsoft.com/office/drawing/2010/main" val="0"/>
                </a:ext>
              </a:extLst>
            </a:blip>
            <a:srcRect l="7556" t="12222" r="12444"/>
            <a:stretch/>
          </p:blipFill>
          <p:spPr>
            <a:xfrm flipH="1">
              <a:off x="296485" y="4308902"/>
              <a:ext cx="1833427" cy="2011680"/>
            </a:xfrm>
            <a:prstGeom prst="rect">
              <a:avLst/>
            </a:prstGeom>
          </p:spPr>
        </p:pic>
      </p:grpSp>
    </p:spTree>
    <p:extLst>
      <p:ext uri="{BB962C8B-B14F-4D97-AF65-F5344CB8AC3E}">
        <p14:creationId xmlns:p14="http://schemas.microsoft.com/office/powerpoint/2010/main" val="3044191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wave in the ocean&#10;&#10;AI-generated content may be incorrect.">
            <a:extLst>
              <a:ext uri="{FF2B5EF4-FFF2-40B4-BE49-F238E27FC236}">
                <a16:creationId xmlns:a16="http://schemas.microsoft.com/office/drawing/2014/main" id="{A5B290CB-2553-FABB-D6F6-25D1777BC18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8097" r="1" b="1"/>
          <a:stretch>
            <a:fillRect/>
          </a:stretch>
        </p:blipFill>
        <p:spPr>
          <a:xfrm>
            <a:off x="568452" y="567266"/>
            <a:ext cx="11055096" cy="5715000"/>
          </a:xfrm>
          <a:prstGeom prst="rect">
            <a:avLst/>
          </a:prstGeom>
        </p:spPr>
      </p:pic>
    </p:spTree>
    <p:extLst>
      <p:ext uri="{BB962C8B-B14F-4D97-AF65-F5344CB8AC3E}">
        <p14:creationId xmlns:p14="http://schemas.microsoft.com/office/powerpoint/2010/main" val="2293002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14400" y="180870"/>
            <a:ext cx="7534656" cy="984739"/>
          </a:xfrm>
        </p:spPr>
        <p:txBody>
          <a:bodyPr anchor="b">
            <a:normAutofit/>
          </a:bodyPr>
          <a:lstStyle/>
          <a:p>
            <a:r>
              <a:rPr lang="en-US" sz="4000" dirty="0"/>
              <a:t>Two Mindsets</a:t>
            </a:r>
          </a:p>
        </p:txBody>
      </p:sp>
      <p:sp>
        <p:nvSpPr>
          <p:cNvPr id="2" name="Content Placeholder 1"/>
          <p:cNvSpPr>
            <a:spLocks noGrp="1"/>
          </p:cNvSpPr>
          <p:nvPr>
            <p:ph sz="quarter" idx="10"/>
          </p:nvPr>
        </p:nvSpPr>
        <p:spPr>
          <a:xfrm>
            <a:off x="914400" y="1245997"/>
            <a:ext cx="9395208" cy="4983982"/>
          </a:xfrm>
        </p:spPr>
        <p:txBody>
          <a:bodyPr>
            <a:normAutofit fontScale="70000" lnSpcReduction="20000"/>
          </a:bodyPr>
          <a:lstStyle/>
          <a:p>
            <a:pPr marL="0" indent="0">
              <a:buNone/>
            </a:pPr>
            <a:r>
              <a:rPr lang="en-US" sz="4000" b="1" dirty="0"/>
              <a:t>Fixed Mindset</a:t>
            </a:r>
          </a:p>
          <a:p>
            <a:pPr marL="0" indent="0">
              <a:buNone/>
            </a:pPr>
            <a:r>
              <a:rPr lang="en-US" sz="4000" dirty="0"/>
              <a:t>Our character, intelligence and creative ability are static givens which we can’t change in any meaningful way</a:t>
            </a:r>
          </a:p>
          <a:p>
            <a:pPr lvl="1"/>
            <a:r>
              <a:rPr lang="en-US" sz="4000" dirty="0"/>
              <a:t>Success is affirmation of inherent abilities and characteristics</a:t>
            </a:r>
          </a:p>
          <a:p>
            <a:pPr lvl="1"/>
            <a:r>
              <a:rPr lang="en-US" sz="4000" dirty="0"/>
              <a:t>Failure is a reflection of our lack of natural ability</a:t>
            </a:r>
          </a:p>
          <a:p>
            <a:endParaRPr lang="en-US" sz="4000" dirty="0"/>
          </a:p>
          <a:p>
            <a:pPr marL="0" indent="0">
              <a:buNone/>
            </a:pPr>
            <a:r>
              <a:rPr lang="en-US" sz="4000" b="1" dirty="0"/>
              <a:t>Growth Mindset</a:t>
            </a:r>
          </a:p>
          <a:p>
            <a:pPr marL="0" indent="0">
              <a:buNone/>
            </a:pPr>
            <a:r>
              <a:rPr lang="en-US" sz="4000" dirty="0"/>
              <a:t>Our basic qualities are things we can cultivate through our efforts, strategies, and help from others</a:t>
            </a:r>
          </a:p>
          <a:p>
            <a:pPr lvl="1"/>
            <a:r>
              <a:rPr lang="en-US" sz="4000" dirty="0"/>
              <a:t>Success is the result of effort and persistence</a:t>
            </a:r>
          </a:p>
          <a:p>
            <a:pPr lvl="1"/>
            <a:r>
              <a:rPr lang="en-US" sz="4000" dirty="0"/>
              <a:t>Failure is a learning experience and an opportunity for growth</a:t>
            </a:r>
          </a:p>
          <a:p>
            <a:pPr lvl="1"/>
            <a:endParaRPr lang="en-US" sz="1600" dirty="0"/>
          </a:p>
        </p:txBody>
      </p:sp>
    </p:spTree>
    <p:extLst>
      <p:ext uri="{BB962C8B-B14F-4D97-AF65-F5344CB8AC3E}">
        <p14:creationId xmlns:p14="http://schemas.microsoft.com/office/powerpoint/2010/main" val="78731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1325563"/>
          </a:xfrm>
        </p:spPr>
        <p:txBody>
          <a:bodyPr anchor="ctr">
            <a:normAutofit/>
          </a:bodyPr>
          <a:lstStyle/>
          <a:p>
            <a:r>
              <a:rPr lang="en-US" sz="4000" dirty="0"/>
              <a:t>Two Mindsets</a:t>
            </a:r>
          </a:p>
        </p:txBody>
      </p:sp>
      <p:graphicFrame>
        <p:nvGraphicFramePr>
          <p:cNvPr id="11" name="Content Placeholder 4"/>
          <p:cNvGraphicFramePr>
            <a:graphicFrameLocks/>
          </p:cNvGraphicFramePr>
          <p:nvPr/>
        </p:nvGraphicFramePr>
        <p:xfrm>
          <a:off x="894785" y="1555751"/>
          <a:ext cx="10363524" cy="4699000"/>
        </p:xfrm>
        <a:graphic>
          <a:graphicData uri="http://schemas.openxmlformats.org/drawingml/2006/table">
            <a:tbl>
              <a:tblPr firstRow="1" bandRow="1">
                <a:solidFill>
                  <a:schemeClr val="tx1">
                    <a:lumMod val="75000"/>
                    <a:lumOff val="25000"/>
                  </a:schemeClr>
                </a:solidFill>
                <a:effectLst>
                  <a:outerShdw blurRad="63500" sx="102000" sy="102000" algn="ctr" rotWithShape="0">
                    <a:prstClr val="black">
                      <a:alpha val="40000"/>
                    </a:prstClr>
                  </a:outerShdw>
                </a:effectLst>
                <a:tableStyleId>{7DF18680-E054-41AD-8BC1-D1AEF772440D}</a:tableStyleId>
              </a:tblPr>
              <a:tblGrid>
                <a:gridCol w="1516505">
                  <a:extLst>
                    <a:ext uri="{9D8B030D-6E8A-4147-A177-3AD203B41FA5}">
                      <a16:colId xmlns:a16="http://schemas.microsoft.com/office/drawing/2014/main" val="4273367469"/>
                    </a:ext>
                  </a:extLst>
                </a:gridCol>
                <a:gridCol w="4746296">
                  <a:extLst>
                    <a:ext uri="{9D8B030D-6E8A-4147-A177-3AD203B41FA5}">
                      <a16:colId xmlns:a16="http://schemas.microsoft.com/office/drawing/2014/main" val="1611936602"/>
                    </a:ext>
                  </a:extLst>
                </a:gridCol>
                <a:gridCol w="4100723">
                  <a:extLst>
                    <a:ext uri="{9D8B030D-6E8A-4147-A177-3AD203B41FA5}">
                      <a16:colId xmlns:a16="http://schemas.microsoft.com/office/drawing/2014/main" val="3496954641"/>
                    </a:ext>
                  </a:extLst>
                </a:gridCol>
              </a:tblGrid>
              <a:tr h="525400">
                <a:tc>
                  <a:txBody>
                    <a:bodyPr/>
                    <a:lstStyle/>
                    <a:p>
                      <a:endParaRPr lang="en-US" sz="1700" b="0" cap="none" spc="0">
                        <a:solidFill>
                          <a:schemeClr val="bg1"/>
                        </a:solidFill>
                      </a:endParaRPr>
                    </a:p>
                  </a:txBody>
                  <a:tcPr marL="144300" marR="105726" marT="111000" marB="111000" anchor="ctr">
                    <a:lnL w="19050" cap="flat" cmpd="sng" algn="ctr">
                      <a:solidFill>
                        <a:schemeClr val="tx1"/>
                      </a:solidFill>
                      <a:prstDash val="solid"/>
                    </a:lnL>
                    <a:lnR w="12700" cmpd="sng">
                      <a:noFill/>
                    </a:lnR>
                    <a:lnT w="19050" cap="flat" cmpd="sng" algn="ctr">
                      <a:solidFill>
                        <a:schemeClr val="tx1"/>
                      </a:solidFill>
                      <a:prstDash val="solid"/>
                    </a:lnT>
                    <a:lnB w="38100" cmpd="sng">
                      <a:noFill/>
                    </a:lnB>
                    <a:solidFill>
                      <a:schemeClr val="tx1"/>
                    </a:solidFill>
                  </a:tcPr>
                </a:tc>
                <a:tc>
                  <a:txBody>
                    <a:bodyPr/>
                    <a:lstStyle/>
                    <a:p>
                      <a:pPr algn="ctr"/>
                      <a:r>
                        <a:rPr lang="en-US" sz="1700" b="0" cap="none" spc="0">
                          <a:solidFill>
                            <a:schemeClr val="bg1"/>
                          </a:solidFill>
                        </a:rPr>
                        <a:t>Fixed Mindset</a:t>
                      </a:r>
                    </a:p>
                  </a:txBody>
                  <a:tcPr marL="144300" marR="105726" marT="111000" marB="111000" anchor="ctr">
                    <a:lnL w="12700" cmpd="sng">
                      <a:noFill/>
                    </a:lnL>
                    <a:lnR w="12700" cmpd="sng">
                      <a:noFill/>
                    </a:lnR>
                    <a:lnT w="19050" cap="flat" cmpd="sng" algn="ctr">
                      <a:solidFill>
                        <a:schemeClr val="tx1"/>
                      </a:solidFill>
                      <a:prstDash val="solid"/>
                    </a:lnT>
                    <a:lnB w="38100" cmpd="sng">
                      <a:noFill/>
                    </a:lnB>
                    <a:solidFill>
                      <a:schemeClr val="tx1"/>
                    </a:solidFill>
                  </a:tcPr>
                </a:tc>
                <a:tc>
                  <a:txBody>
                    <a:bodyPr/>
                    <a:lstStyle/>
                    <a:p>
                      <a:pPr algn="ctr"/>
                      <a:r>
                        <a:rPr lang="en-US" sz="1700" b="0" cap="none" spc="0">
                          <a:solidFill>
                            <a:schemeClr val="bg1"/>
                          </a:solidFill>
                        </a:rPr>
                        <a:t>Growth Mindset</a:t>
                      </a:r>
                    </a:p>
                  </a:txBody>
                  <a:tcPr marL="144300" marR="105726" marT="111000" marB="111000" anchor="ctr">
                    <a:lnL w="12700" cmpd="sng">
                      <a:noFill/>
                    </a:lnL>
                    <a:lnR w="12700" cmpd="sng">
                      <a:noFill/>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1444115232"/>
                  </a:ext>
                </a:extLst>
              </a:tr>
              <a:tr h="1043400">
                <a:tc>
                  <a:txBody>
                    <a:bodyPr/>
                    <a:lstStyle/>
                    <a:p>
                      <a:pPr algn="ctr"/>
                      <a:r>
                        <a:rPr lang="en-US" sz="1700" b="1" cap="none" spc="0">
                          <a:solidFill>
                            <a:schemeClr val="bg1"/>
                          </a:solidFill>
                        </a:rPr>
                        <a:t>Effort</a:t>
                      </a:r>
                    </a:p>
                  </a:txBody>
                  <a:tcPr marL="144300" marR="105726" marT="111000" marB="111000" anchor="ctr">
                    <a:lnL w="38100" cap="flat" cmpd="sng" algn="ctr">
                      <a:noFill/>
                      <a:prstDash val="solid"/>
                    </a:lnL>
                    <a:lnR w="6350" cap="flat" cmpd="sng" algn="ctr">
                      <a:solidFill>
                        <a:schemeClr val="tx1">
                          <a:lumMod val="50000"/>
                          <a:lumOff val="50000"/>
                        </a:schemeClr>
                      </a:solid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marL="285750" indent="-285750">
                        <a:buFont typeface="Arial" panose="020B0604020202020204" pitchFamily="34" charset="0"/>
                        <a:buChar char="•"/>
                      </a:pPr>
                      <a:r>
                        <a:rPr lang="en-US" sz="1700" cap="none" spc="0">
                          <a:solidFill>
                            <a:schemeClr val="bg1"/>
                          </a:solidFill>
                        </a:rPr>
                        <a:t>Expends as little effort as possible</a:t>
                      </a:r>
                    </a:p>
                    <a:p>
                      <a:pPr marL="285750" indent="-285750">
                        <a:buFont typeface="Arial" panose="020B0604020202020204" pitchFamily="34" charset="0"/>
                        <a:buChar char="•"/>
                      </a:pPr>
                      <a:r>
                        <a:rPr lang="en-US" sz="1700" cap="none" spc="0">
                          <a:solidFill>
                            <a:schemeClr val="bg1"/>
                          </a:solidFill>
                        </a:rPr>
                        <a:t>If</a:t>
                      </a:r>
                      <a:r>
                        <a:rPr lang="en-US" sz="1700" cap="none" spc="0" baseline="0">
                          <a:solidFill>
                            <a:schemeClr val="bg1"/>
                          </a:solidFill>
                        </a:rPr>
                        <a:t> it doesn’t come easily, it never will</a:t>
                      </a:r>
                      <a:endParaRPr lang="en-US" sz="1700" cap="none" spc="0">
                        <a:solidFill>
                          <a:schemeClr val="bg1"/>
                        </a:solidFill>
                      </a:endParaRPr>
                    </a:p>
                  </a:txBody>
                  <a:tcPr marL="144300" marR="105726" marT="111000" marB="111000"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marL="285750" indent="-285750">
                        <a:buFont typeface="Arial" panose="020B0604020202020204" pitchFamily="34" charset="0"/>
                        <a:buChar char="•"/>
                      </a:pPr>
                      <a:r>
                        <a:rPr lang="en-US" sz="1700" cap="none" spc="0">
                          <a:solidFill>
                            <a:schemeClr val="bg1"/>
                          </a:solidFill>
                        </a:rPr>
                        <a:t>Believes</a:t>
                      </a:r>
                      <a:r>
                        <a:rPr lang="en-US" sz="1700" cap="none" spc="0" baseline="0">
                          <a:solidFill>
                            <a:schemeClr val="bg1"/>
                          </a:solidFill>
                        </a:rPr>
                        <a:t> g</a:t>
                      </a:r>
                      <a:r>
                        <a:rPr lang="en-US" sz="1700" cap="none" spc="0">
                          <a:solidFill>
                            <a:schemeClr val="bg1"/>
                          </a:solidFill>
                        </a:rPr>
                        <a:t>ood outcomes often</a:t>
                      </a:r>
                      <a:r>
                        <a:rPr lang="en-US" sz="1700" cap="none" spc="0" baseline="0">
                          <a:solidFill>
                            <a:schemeClr val="bg1"/>
                          </a:solidFill>
                        </a:rPr>
                        <a:t> require exertion</a:t>
                      </a:r>
                    </a:p>
                    <a:p>
                      <a:pPr marL="285750" indent="-285750">
                        <a:buFont typeface="Arial" panose="020B0604020202020204" pitchFamily="34" charset="0"/>
                        <a:buChar char="•"/>
                      </a:pPr>
                      <a:r>
                        <a:rPr lang="en-US" sz="1700" cap="none" spc="0" baseline="0">
                          <a:solidFill>
                            <a:schemeClr val="bg1"/>
                          </a:solidFill>
                        </a:rPr>
                        <a:t>Hard work will pay off in the end</a:t>
                      </a:r>
                      <a:endParaRPr lang="en-US" sz="1700" cap="none" spc="0">
                        <a:solidFill>
                          <a:schemeClr val="bg1"/>
                        </a:solidFill>
                      </a:endParaRPr>
                    </a:p>
                  </a:txBody>
                  <a:tcPr marL="144300" marR="105726" marT="111000" marB="111000" anchor="ctr">
                    <a:lnL w="6350" cap="flat" cmpd="sng" algn="ctr">
                      <a:solidFill>
                        <a:schemeClr val="tx1">
                          <a:lumMod val="50000"/>
                          <a:lumOff val="50000"/>
                        </a:schemeClr>
                      </a:solidFill>
                      <a:prstDash val="solid"/>
                    </a:lnL>
                    <a:lnR w="38100" cap="flat" cmpd="sng" algn="ctr">
                      <a:no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524566490"/>
                  </a:ext>
                </a:extLst>
              </a:tr>
              <a:tr h="1043400">
                <a:tc>
                  <a:txBody>
                    <a:bodyPr/>
                    <a:lstStyle/>
                    <a:p>
                      <a:pPr algn="ctr"/>
                      <a:r>
                        <a:rPr lang="en-US" sz="1700" b="1" cap="none" spc="0">
                          <a:solidFill>
                            <a:schemeClr val="bg1"/>
                          </a:solidFill>
                        </a:rPr>
                        <a:t>Challenge</a:t>
                      </a:r>
                    </a:p>
                  </a:txBody>
                  <a:tcPr marL="144300" marR="105726" marT="111000" marB="111000"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marL="285750" indent="-285750">
                        <a:buFont typeface="Arial" panose="020B0604020202020204" pitchFamily="34" charset="0"/>
                        <a:buChar char="•"/>
                      </a:pPr>
                      <a:r>
                        <a:rPr lang="en-US" sz="1700" cap="none" spc="0">
                          <a:solidFill>
                            <a:schemeClr val="bg1"/>
                          </a:solidFill>
                        </a:rPr>
                        <a:t>Shies away from challenges</a:t>
                      </a:r>
                      <a:r>
                        <a:rPr lang="en-US" sz="1700" cap="none" spc="0" baseline="0">
                          <a:solidFill>
                            <a:schemeClr val="bg1"/>
                          </a:solidFill>
                        </a:rPr>
                        <a:t> due to fear of failure</a:t>
                      </a:r>
                    </a:p>
                    <a:p>
                      <a:pPr marL="285750" indent="-285750">
                        <a:buFont typeface="Arial" panose="020B0604020202020204" pitchFamily="34" charset="0"/>
                        <a:buChar char="•"/>
                      </a:pPr>
                      <a:r>
                        <a:rPr lang="en-US" sz="1700" cap="none" spc="0" baseline="0">
                          <a:solidFill>
                            <a:schemeClr val="bg1"/>
                          </a:solidFill>
                        </a:rPr>
                        <a:t>May avoid responsibilities</a:t>
                      </a:r>
                      <a:endParaRPr lang="en-US" sz="1700" cap="none" spc="0">
                        <a:solidFill>
                          <a:schemeClr val="bg1"/>
                        </a:solidFill>
                      </a:endParaRPr>
                    </a:p>
                  </a:txBody>
                  <a:tcPr marL="144300" marR="105726" marT="111000" marB="111000"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marL="285750" indent="-285750">
                        <a:buFont typeface="Arial" panose="020B0604020202020204" pitchFamily="34" charset="0"/>
                        <a:buChar char="•"/>
                      </a:pPr>
                      <a:r>
                        <a:rPr lang="en-US" sz="1700" cap="none" spc="0">
                          <a:solidFill>
                            <a:schemeClr val="bg1"/>
                          </a:solidFill>
                        </a:rPr>
                        <a:t>Finds challenges to be exciting and engaging</a:t>
                      </a:r>
                    </a:p>
                    <a:p>
                      <a:pPr marL="285750" indent="-285750">
                        <a:buFont typeface="Arial" panose="020B0604020202020204" pitchFamily="34" charset="0"/>
                        <a:buChar char="•"/>
                      </a:pPr>
                      <a:r>
                        <a:rPr lang="en-US" sz="1700" cap="none" spc="0" baseline="0">
                          <a:solidFill>
                            <a:schemeClr val="bg1"/>
                          </a:solidFill>
                        </a:rPr>
                        <a:t>Persists through difficulties</a:t>
                      </a:r>
                      <a:endParaRPr lang="en-US" sz="1700" cap="none" spc="0">
                        <a:solidFill>
                          <a:schemeClr val="bg1"/>
                        </a:solidFill>
                      </a:endParaRPr>
                    </a:p>
                  </a:txBody>
                  <a:tcPr marL="144300" marR="105726" marT="111000" marB="111000" anchor="ctr">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974209698"/>
                  </a:ext>
                </a:extLst>
              </a:tr>
              <a:tr h="1302400">
                <a:tc>
                  <a:txBody>
                    <a:bodyPr/>
                    <a:lstStyle/>
                    <a:p>
                      <a:pPr algn="ctr"/>
                      <a:r>
                        <a:rPr lang="en-US" sz="1700" b="1" cap="none" spc="0">
                          <a:solidFill>
                            <a:schemeClr val="bg1"/>
                          </a:solidFill>
                        </a:rPr>
                        <a:t>Mistakes &amp; Feedback</a:t>
                      </a:r>
                    </a:p>
                  </a:txBody>
                  <a:tcPr marL="144300" marR="105726" marT="111000" marB="111000" anchor="ctr">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marL="285750" indent="-285750">
                        <a:buFont typeface="Arial" panose="020B0604020202020204" pitchFamily="34" charset="0"/>
                        <a:buChar char="•"/>
                      </a:pPr>
                      <a:r>
                        <a:rPr lang="en-US" sz="1700" cap="none" spc="0">
                          <a:solidFill>
                            <a:schemeClr val="bg1"/>
                          </a:solidFill>
                        </a:rPr>
                        <a:t>Embarrassed</a:t>
                      </a:r>
                      <a:r>
                        <a:rPr lang="en-US" sz="1700" cap="none" spc="0" baseline="0">
                          <a:solidFill>
                            <a:schemeClr val="bg1"/>
                          </a:solidFill>
                        </a:rPr>
                        <a:t> by mistakes</a:t>
                      </a:r>
                    </a:p>
                    <a:p>
                      <a:pPr marL="285750" indent="-285750">
                        <a:buFont typeface="Arial" panose="020B0604020202020204" pitchFamily="34" charset="0"/>
                        <a:buChar char="•"/>
                      </a:pPr>
                      <a:r>
                        <a:rPr lang="en-US" sz="1700" cap="none" spc="0" baseline="0">
                          <a:solidFill>
                            <a:schemeClr val="bg1"/>
                          </a:solidFill>
                        </a:rPr>
                        <a:t>Tendency to be defensive and blame others</a:t>
                      </a:r>
                      <a:endParaRPr lang="en-US" sz="1700" cap="none" spc="0">
                        <a:solidFill>
                          <a:schemeClr val="bg1"/>
                        </a:solidFill>
                      </a:endParaRPr>
                    </a:p>
                  </a:txBody>
                  <a:tcPr marL="144300" marR="105726" marT="111000" marB="111000"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marL="285750" indent="-285750">
                        <a:buFont typeface="Arial" panose="020B0604020202020204" pitchFamily="34" charset="0"/>
                        <a:buChar char="•"/>
                      </a:pPr>
                      <a:r>
                        <a:rPr lang="en-US" sz="1700" cap="none" spc="0">
                          <a:solidFill>
                            <a:schemeClr val="bg1"/>
                          </a:solidFill>
                        </a:rPr>
                        <a:t>Sees mistakes</a:t>
                      </a:r>
                      <a:r>
                        <a:rPr lang="en-US" sz="1700" cap="none" spc="0" baseline="0">
                          <a:solidFill>
                            <a:schemeClr val="bg1"/>
                          </a:solidFill>
                        </a:rPr>
                        <a:t> as learning experiences</a:t>
                      </a:r>
                    </a:p>
                    <a:p>
                      <a:pPr marL="285750" indent="-285750">
                        <a:buFont typeface="Arial" panose="020B0604020202020204" pitchFamily="34" charset="0"/>
                        <a:buChar char="•"/>
                      </a:pPr>
                      <a:r>
                        <a:rPr lang="en-US" sz="1700" cap="none" spc="0" baseline="0">
                          <a:solidFill>
                            <a:schemeClr val="bg1"/>
                          </a:solidFill>
                        </a:rPr>
                        <a:t>Less likely to take criticism personally</a:t>
                      </a:r>
                    </a:p>
                  </a:txBody>
                  <a:tcPr marL="144300" marR="105726" marT="111000" marB="111000" anchor="ctr">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4089958531"/>
                  </a:ext>
                </a:extLst>
              </a:tr>
              <a:tr h="784400">
                <a:tc>
                  <a:txBody>
                    <a:bodyPr/>
                    <a:lstStyle/>
                    <a:p>
                      <a:pPr algn="ctr"/>
                      <a:r>
                        <a:rPr lang="en-US" sz="1700" b="1" cap="none" spc="0">
                          <a:solidFill>
                            <a:schemeClr val="bg1"/>
                          </a:solidFill>
                        </a:rPr>
                        <a:t>Control</a:t>
                      </a:r>
                    </a:p>
                  </a:txBody>
                  <a:tcPr marL="144300" marR="105726" marT="111000" marB="111000"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marL="285750" indent="-285750">
                        <a:buFont typeface="Arial" panose="020B0604020202020204" pitchFamily="34" charset="0"/>
                        <a:buChar char="•"/>
                      </a:pPr>
                      <a:r>
                        <a:rPr lang="en-US" sz="1700" cap="none" spc="0">
                          <a:solidFill>
                            <a:schemeClr val="bg1"/>
                          </a:solidFill>
                        </a:rPr>
                        <a:t>External locus</a:t>
                      </a:r>
                      <a:r>
                        <a:rPr lang="en-US" sz="1700" cap="none" spc="0" baseline="0">
                          <a:solidFill>
                            <a:schemeClr val="bg1"/>
                          </a:solidFill>
                        </a:rPr>
                        <a:t> of control</a:t>
                      </a:r>
                    </a:p>
                    <a:p>
                      <a:pPr marL="285750" indent="-285750">
                        <a:buFont typeface="Arial" panose="020B0604020202020204" pitchFamily="34" charset="0"/>
                        <a:buChar char="•"/>
                      </a:pPr>
                      <a:r>
                        <a:rPr lang="en-US" sz="1700" i="1" cap="none" spc="0" baseline="0">
                          <a:solidFill>
                            <a:schemeClr val="bg1"/>
                          </a:solidFill>
                        </a:rPr>
                        <a:t>Nothing I can do will really matter</a:t>
                      </a:r>
                      <a:endParaRPr lang="en-US" sz="1700" i="1" cap="none" spc="0">
                        <a:solidFill>
                          <a:schemeClr val="bg1"/>
                        </a:solidFill>
                      </a:endParaRPr>
                    </a:p>
                  </a:txBody>
                  <a:tcPr marL="144300" marR="105726" marT="111000" marB="111000"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marL="285750" indent="-285750">
                        <a:buFont typeface="Arial" panose="020B0604020202020204" pitchFamily="34" charset="0"/>
                        <a:buChar char="•"/>
                      </a:pPr>
                      <a:r>
                        <a:rPr lang="en-US" sz="1700" cap="none" spc="0" baseline="0">
                          <a:solidFill>
                            <a:schemeClr val="bg1"/>
                          </a:solidFill>
                        </a:rPr>
                        <a:t>Internal locus of control</a:t>
                      </a:r>
                    </a:p>
                    <a:p>
                      <a:pPr marL="285750" indent="-285750">
                        <a:buFont typeface="Arial" panose="020B0604020202020204" pitchFamily="34" charset="0"/>
                        <a:buChar char="•"/>
                      </a:pPr>
                      <a:r>
                        <a:rPr lang="en-US" sz="1700" i="1" cap="none" spc="0" baseline="0">
                          <a:solidFill>
                            <a:schemeClr val="bg1"/>
                          </a:solidFill>
                        </a:rPr>
                        <a:t>I can make a difference</a:t>
                      </a:r>
                    </a:p>
                  </a:txBody>
                  <a:tcPr marL="144300" marR="105726" marT="111000" marB="111000" anchor="ctr">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384792214"/>
                  </a:ext>
                </a:extLst>
              </a:tr>
            </a:tbl>
          </a:graphicData>
        </a:graphic>
      </p:graphicFrame>
      <p:sp>
        <p:nvSpPr>
          <p:cNvPr id="13" name="Content Placeholder 12">
            <a:extLst>
              <a:ext uri="{FF2B5EF4-FFF2-40B4-BE49-F238E27FC236}">
                <a16:creationId xmlns:a16="http://schemas.microsoft.com/office/drawing/2014/main" id="{DC6E52BC-0D75-9224-82E6-C4914830C550}"/>
              </a:ext>
            </a:extLst>
          </p:cNvPr>
          <p:cNvSpPr>
            <a:spLocks noGrp="1"/>
          </p:cNvSpPr>
          <p:nvPr>
            <p:ph idx="1"/>
          </p:nvPr>
        </p:nvSpPr>
        <p:spPr>
          <a:xfrm>
            <a:off x="511278" y="1258529"/>
            <a:ext cx="11070322" cy="5506065"/>
          </a:xfrm>
        </p:spPr>
        <p:txBody>
          <a:bodyPr/>
          <a:lstStyle/>
          <a:p>
            <a:endParaRPr lang="en-US" dirty="0"/>
          </a:p>
        </p:txBody>
      </p:sp>
    </p:spTree>
    <p:extLst>
      <p:ext uri="{BB962C8B-B14F-4D97-AF65-F5344CB8AC3E}">
        <p14:creationId xmlns:p14="http://schemas.microsoft.com/office/powerpoint/2010/main" val="2654896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986644" y="1454503"/>
            <a:ext cx="3777343" cy="4665982"/>
            <a:chOff x="4963887" y="1284679"/>
            <a:chExt cx="3777343" cy="4665982"/>
          </a:xfrm>
        </p:grpSpPr>
        <p:sp>
          <p:nvSpPr>
            <p:cNvPr id="4" name="Rectangle 3"/>
            <p:cNvSpPr/>
            <p:nvPr/>
          </p:nvSpPr>
          <p:spPr>
            <a:xfrm>
              <a:off x="4963887" y="4242501"/>
              <a:ext cx="3777343" cy="1708160"/>
            </a:xfrm>
            <a:prstGeom prst="rect">
              <a:avLst/>
            </a:prstGeom>
          </p:spPr>
          <p:txBody>
            <a:bodyPr wrap="square">
              <a:spAutoFit/>
            </a:bodyPr>
            <a:lstStyle/>
            <a:p>
              <a:pPr algn="ctr"/>
              <a:r>
                <a:rPr lang="en-US" sz="2800" i="1" dirty="0">
                  <a:cs typeface="Helvetica" panose="020B0604020202020204" pitchFamily="34" charset="0"/>
                </a:rPr>
                <a:t>If something’s hard, then it’s not worth doing.</a:t>
              </a:r>
              <a:endParaRPr lang="en-US" sz="1200" dirty="0">
                <a:cs typeface="Helvetica" panose="020B0604020202020204" pitchFamily="34" charset="0"/>
              </a:endParaRPr>
            </a:p>
            <a:p>
              <a:pPr algn="ctr">
                <a:spcBef>
                  <a:spcPts val="600"/>
                </a:spcBef>
              </a:pPr>
              <a:r>
                <a:rPr lang="en-US" sz="1600" dirty="0">
                  <a:cs typeface="Helvetica" panose="020B0604020202020204" pitchFamily="34" charset="0"/>
                </a:rPr>
                <a:t>-- Homer Simpson (cartoon character)</a:t>
              </a:r>
            </a:p>
          </p:txBody>
        </p:sp>
        <p:pic>
          <p:nvPicPr>
            <p:cNvPr id="1026" name="Picture 2" descr="http://interactive.nydailynews.com/2016/05/simpsons-quiz/img/simp1.jpg"/>
            <p:cNvPicPr>
              <a:picLocks noChangeAspect="1" noChangeArrowheads="1"/>
            </p:cNvPicPr>
            <p:nvPr/>
          </p:nvPicPr>
          <p:blipFill rotWithShape="1">
            <a:blip r:embed="rId3">
              <a:extLst>
                <a:ext uri="{28A0092B-C50C-407E-A947-70E740481C1C}">
                  <a14:useLocalDpi xmlns:a14="http://schemas.microsoft.com/office/drawing/2010/main" val="0"/>
                </a:ext>
              </a:extLst>
            </a:blip>
            <a:srcRect l="25008" r="21563"/>
            <a:stretch/>
          </p:blipFill>
          <p:spPr bwMode="auto">
            <a:xfrm>
              <a:off x="5700033" y="1284679"/>
              <a:ext cx="2305050" cy="287617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oup 4"/>
          <p:cNvGrpSpPr/>
          <p:nvPr/>
        </p:nvGrpSpPr>
        <p:grpSpPr>
          <a:xfrm>
            <a:off x="6382417" y="1454503"/>
            <a:ext cx="3777343" cy="5343090"/>
            <a:chOff x="419100" y="1284679"/>
            <a:chExt cx="3777343" cy="5343090"/>
          </a:xfrm>
        </p:grpSpPr>
        <p:sp>
          <p:nvSpPr>
            <p:cNvPr id="3" name="Rectangle 2"/>
            <p:cNvSpPr/>
            <p:nvPr/>
          </p:nvSpPr>
          <p:spPr>
            <a:xfrm>
              <a:off x="419100" y="4242501"/>
              <a:ext cx="3777343" cy="2385268"/>
            </a:xfrm>
            <a:prstGeom prst="rect">
              <a:avLst/>
            </a:prstGeom>
          </p:spPr>
          <p:txBody>
            <a:bodyPr wrap="square">
              <a:spAutoFit/>
            </a:bodyPr>
            <a:lstStyle/>
            <a:p>
              <a:pPr algn="ctr"/>
              <a:r>
                <a:rPr lang="en-US" sz="2800" i="1" dirty="0">
                  <a:cs typeface="Helvetica" panose="020B0604020202020204" pitchFamily="34" charset="0"/>
                </a:rPr>
                <a:t>It’s not that I’m so smart, it’s just that I stay with problems longer.</a:t>
              </a:r>
              <a:endParaRPr lang="en-US" sz="1200" dirty="0">
                <a:cs typeface="Helvetica" panose="020B0604020202020204" pitchFamily="34" charset="0"/>
              </a:endParaRPr>
            </a:p>
            <a:p>
              <a:pPr algn="ctr">
                <a:spcBef>
                  <a:spcPts val="600"/>
                </a:spcBef>
              </a:pPr>
              <a:r>
                <a:rPr lang="en-US" sz="1600" dirty="0">
                  <a:cs typeface="Helvetica" panose="020B0604020202020204" pitchFamily="34" charset="0"/>
                </a:rPr>
                <a:t>-- Albert Einstein (theoretical physicist)</a:t>
              </a:r>
            </a:p>
          </p:txBody>
        </p:sp>
        <p:pic>
          <p:nvPicPr>
            <p:cNvPr id="2" name="Picture 1"/>
            <p:cNvPicPr>
              <a:picLocks noChangeAspect="1"/>
            </p:cNvPicPr>
            <p:nvPr/>
          </p:nvPicPr>
          <p:blipFill>
            <a:blip r:embed="rId4"/>
            <a:stretch>
              <a:fillRect/>
            </a:stretch>
          </p:blipFill>
          <p:spPr>
            <a:xfrm flipH="1">
              <a:off x="878353" y="1284679"/>
              <a:ext cx="2858835" cy="2902816"/>
            </a:xfrm>
            <a:prstGeom prst="rect">
              <a:avLst/>
            </a:prstGeom>
          </p:spPr>
        </p:pic>
      </p:grpSp>
      <p:sp>
        <p:nvSpPr>
          <p:cNvPr id="9" name="Rectangle 8"/>
          <p:cNvSpPr/>
          <p:nvPr/>
        </p:nvSpPr>
        <p:spPr>
          <a:xfrm>
            <a:off x="2152650" y="560051"/>
            <a:ext cx="3487908" cy="756501"/>
          </a:xfrm>
          <a:prstGeom prst="rect">
            <a:avLst/>
          </a:prstGeom>
          <a:solidFill>
            <a:srgbClr val="FF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Fixed Mindset</a:t>
            </a:r>
          </a:p>
        </p:txBody>
      </p:sp>
      <p:sp>
        <p:nvSpPr>
          <p:cNvPr id="10" name="Rectangle 9"/>
          <p:cNvSpPr/>
          <p:nvPr/>
        </p:nvSpPr>
        <p:spPr>
          <a:xfrm>
            <a:off x="6550564" y="560051"/>
            <a:ext cx="3487908" cy="756501"/>
          </a:xfrm>
          <a:prstGeom prst="rect">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Growth Mindset</a:t>
            </a:r>
          </a:p>
        </p:txBody>
      </p:sp>
      <p:sp>
        <p:nvSpPr>
          <p:cNvPr id="7" name="Title 6">
            <a:extLst>
              <a:ext uri="{FF2B5EF4-FFF2-40B4-BE49-F238E27FC236}">
                <a16:creationId xmlns:a16="http://schemas.microsoft.com/office/drawing/2014/main" id="{FA4639CF-2C48-19AE-285A-01906E077823}"/>
              </a:ext>
            </a:extLst>
          </p:cNvPr>
          <p:cNvSpPr>
            <a:spLocks noGrp="1"/>
          </p:cNvSpPr>
          <p:nvPr>
            <p:ph type="title"/>
          </p:nvPr>
        </p:nvSpPr>
        <p:spPr/>
        <p:txBody>
          <a:bodyPr/>
          <a:lstStyle/>
          <a:p>
            <a:endParaRPr lang="en-US" dirty="0"/>
          </a:p>
        </p:txBody>
      </p:sp>
      <p:sp>
        <p:nvSpPr>
          <p:cNvPr id="8" name="Content Placeholder 7">
            <a:extLst>
              <a:ext uri="{FF2B5EF4-FFF2-40B4-BE49-F238E27FC236}">
                <a16:creationId xmlns:a16="http://schemas.microsoft.com/office/drawing/2014/main" id="{7747FA05-ED7E-010E-F35A-94B5CC386543}"/>
              </a:ext>
            </a:extLst>
          </p:cNvPr>
          <p:cNvSpPr>
            <a:spLocks noGrp="1"/>
          </p:cNvSpPr>
          <p:nvPr>
            <p:ph idx="1"/>
          </p:nvPr>
        </p:nvSpPr>
        <p:spPr>
          <a:xfrm>
            <a:off x="422030" y="2068351"/>
            <a:ext cx="9697535" cy="4421081"/>
          </a:xfrm>
        </p:spPr>
        <p:txBody>
          <a:bodyPr/>
          <a:lstStyle/>
          <a:p>
            <a:endParaRPr lang="en-US" dirty="0"/>
          </a:p>
        </p:txBody>
      </p:sp>
    </p:spTree>
    <p:extLst>
      <p:ext uri="{BB962C8B-B14F-4D97-AF65-F5344CB8AC3E}">
        <p14:creationId xmlns:p14="http://schemas.microsoft.com/office/powerpoint/2010/main" val="351736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286933" y="609600"/>
            <a:ext cx="10197494" cy="1099457"/>
          </a:xfrm>
        </p:spPr>
        <p:txBody>
          <a:bodyPr>
            <a:normAutofit/>
          </a:bodyPr>
          <a:lstStyle/>
          <a:p>
            <a:r>
              <a:rPr lang="en-US" sz="4000" dirty="0">
                <a:solidFill>
                  <a:schemeClr val="accent5"/>
                </a:solidFill>
              </a:rPr>
              <a:t>Benefits of a Growth Mindset</a:t>
            </a:r>
          </a:p>
        </p:txBody>
      </p:sp>
      <p:graphicFrame>
        <p:nvGraphicFramePr>
          <p:cNvPr id="7" name="Content Placeholder 4">
            <a:extLst>
              <a:ext uri="{FF2B5EF4-FFF2-40B4-BE49-F238E27FC236}">
                <a16:creationId xmlns:a16="http://schemas.microsoft.com/office/drawing/2014/main" id="{5C3F2876-50EF-07A2-F956-AD4609526A5B}"/>
              </a:ext>
            </a:extLst>
          </p:cNvPr>
          <p:cNvGraphicFramePr>
            <a:graphicFrameLocks noGrp="1"/>
          </p:cNvGraphicFramePr>
          <p:nvPr>
            <p:ph idx="1"/>
            <p:extLst>
              <p:ext uri="{D42A27DB-BD31-4B8C-83A1-F6EECF244321}">
                <p14:modId xmlns:p14="http://schemas.microsoft.com/office/powerpoint/2010/main" val="2135609877"/>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62168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96DA01-8233-4E28-2360-176700F8CC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0446A4-6EAF-94F2-07C1-DB652C83C794}"/>
              </a:ext>
            </a:extLst>
          </p:cNvPr>
          <p:cNvSpPr>
            <a:spLocks noGrp="1"/>
          </p:cNvSpPr>
          <p:nvPr>
            <p:ph type="title"/>
          </p:nvPr>
        </p:nvSpPr>
        <p:spPr/>
        <p:txBody>
          <a:bodyPr/>
          <a:lstStyle>
            <a:defPPr>
              <a:defRPr lang="en-US"/>
            </a:defPPr>
            <a:lvl1pPr marL="0" algn="l" defTabSz="457258" rtl="0" eaLnBrk="1" latinLnBrk="0" hangingPunct="1">
              <a:defRPr sz="1833" kern="1200">
                <a:solidFill>
                  <a:schemeClr val="tx1"/>
                </a:solidFill>
                <a:latin typeface="+mn-lt"/>
                <a:ea typeface="+mn-ea"/>
                <a:cs typeface="+mn-cs"/>
              </a:defRPr>
            </a:lvl1pPr>
            <a:lvl2pPr marL="457258" algn="l" defTabSz="457258" rtl="0" eaLnBrk="1" latinLnBrk="0" hangingPunct="1">
              <a:defRPr sz="1833" kern="1200">
                <a:solidFill>
                  <a:schemeClr val="tx1"/>
                </a:solidFill>
                <a:latin typeface="+mn-lt"/>
                <a:ea typeface="+mn-ea"/>
                <a:cs typeface="+mn-cs"/>
              </a:defRPr>
            </a:lvl2pPr>
            <a:lvl3pPr marL="914516" algn="l" defTabSz="457258" rtl="0" eaLnBrk="1" latinLnBrk="0" hangingPunct="1">
              <a:defRPr sz="1833" kern="1200">
                <a:solidFill>
                  <a:schemeClr val="tx1"/>
                </a:solidFill>
                <a:latin typeface="+mn-lt"/>
                <a:ea typeface="+mn-ea"/>
                <a:cs typeface="+mn-cs"/>
              </a:defRPr>
            </a:lvl3pPr>
            <a:lvl4pPr marL="1371773" algn="l" defTabSz="457258" rtl="0" eaLnBrk="1" latinLnBrk="0" hangingPunct="1">
              <a:defRPr sz="1833" kern="1200">
                <a:solidFill>
                  <a:schemeClr val="tx1"/>
                </a:solidFill>
                <a:latin typeface="+mn-lt"/>
                <a:ea typeface="+mn-ea"/>
                <a:cs typeface="+mn-cs"/>
              </a:defRPr>
            </a:lvl4pPr>
            <a:lvl5pPr marL="1829032" algn="l" defTabSz="457258" rtl="0" eaLnBrk="1" latinLnBrk="0" hangingPunct="1">
              <a:defRPr sz="1833" kern="1200">
                <a:solidFill>
                  <a:schemeClr val="tx1"/>
                </a:solidFill>
                <a:latin typeface="+mn-lt"/>
                <a:ea typeface="+mn-ea"/>
                <a:cs typeface="+mn-cs"/>
              </a:defRPr>
            </a:lvl5pPr>
            <a:lvl6pPr marL="2286289" algn="l" defTabSz="457258" rtl="0" eaLnBrk="1" latinLnBrk="0" hangingPunct="1">
              <a:defRPr sz="1833" kern="1200">
                <a:solidFill>
                  <a:schemeClr val="tx1"/>
                </a:solidFill>
                <a:latin typeface="+mn-lt"/>
                <a:ea typeface="+mn-ea"/>
                <a:cs typeface="+mn-cs"/>
              </a:defRPr>
            </a:lvl6pPr>
            <a:lvl7pPr marL="2743548" algn="l" defTabSz="457258" rtl="0" eaLnBrk="1" latinLnBrk="0" hangingPunct="1">
              <a:defRPr sz="1833" kern="1200">
                <a:solidFill>
                  <a:schemeClr val="tx1"/>
                </a:solidFill>
                <a:latin typeface="+mn-lt"/>
                <a:ea typeface="+mn-ea"/>
                <a:cs typeface="+mn-cs"/>
              </a:defRPr>
            </a:lvl7pPr>
            <a:lvl8pPr marL="3200805" algn="l" defTabSz="457258" rtl="0" eaLnBrk="1" latinLnBrk="0" hangingPunct="1">
              <a:defRPr sz="1833" kern="1200">
                <a:solidFill>
                  <a:schemeClr val="tx1"/>
                </a:solidFill>
                <a:latin typeface="+mn-lt"/>
                <a:ea typeface="+mn-ea"/>
                <a:cs typeface="+mn-cs"/>
              </a:defRPr>
            </a:lvl8pPr>
            <a:lvl9pPr marL="3658064" algn="l" defTabSz="457258" rtl="0" eaLnBrk="1" latinLnBrk="0" hangingPunct="1">
              <a:defRPr sz="1833" kern="1200">
                <a:solidFill>
                  <a:schemeClr val="tx1"/>
                </a:solidFill>
                <a:latin typeface="+mn-lt"/>
                <a:ea typeface="+mn-ea"/>
                <a:cs typeface="+mn-cs"/>
              </a:defRPr>
            </a:lvl9pPr>
          </a:lstStyle>
          <a:p>
            <a:r>
              <a:rPr lang="en-US" sz="3600" b="1"/>
              <a:t>WHERE ARE YOU?</a:t>
            </a:r>
            <a:r>
              <a:rPr lang="en-US" sz="3200" b="1">
                <a:solidFill>
                  <a:schemeClr val="tx2"/>
                </a:solidFill>
              </a:rPr>
              <a:t>			</a:t>
            </a:r>
            <a:br>
              <a:rPr lang="en-US"/>
            </a:br>
            <a:endParaRPr lang="en-US">
              <a:solidFill>
                <a:schemeClr val="bg2"/>
              </a:solidFill>
            </a:endParaRPr>
          </a:p>
        </p:txBody>
      </p:sp>
      <p:sp>
        <p:nvSpPr>
          <p:cNvPr id="3" name="Content Placeholder 2">
            <a:extLst>
              <a:ext uri="{FF2B5EF4-FFF2-40B4-BE49-F238E27FC236}">
                <a16:creationId xmlns:a16="http://schemas.microsoft.com/office/drawing/2014/main" id="{79B35DBE-C715-5AD9-14DC-C0E1C6696AE1}"/>
              </a:ext>
            </a:extLst>
          </p:cNvPr>
          <p:cNvSpPr>
            <a:spLocks noGrp="1"/>
          </p:cNvSpPr>
          <p:nvPr>
            <p:ph idx="1"/>
          </p:nvPr>
        </p:nvSpPr>
        <p:spPr>
          <a:xfrm>
            <a:off x="590948" y="2126776"/>
            <a:ext cx="8771713" cy="2604448"/>
          </a:xfrm>
          <a:solidFill>
            <a:schemeClr val="accent1"/>
          </a:solidFill>
          <a:ln>
            <a:solidFill>
              <a:schemeClr val="bg2"/>
            </a:solidFill>
          </a:ln>
          <a:effectLst>
            <a:softEdge rad="0"/>
          </a:effectLst>
        </p:spPr>
        <p:style>
          <a:lnRef idx="0">
            <a:scrgbClr r="0" g="0" b="0"/>
          </a:lnRef>
          <a:fillRef idx="0">
            <a:scrgbClr r="0" g="0" b="0"/>
          </a:fillRef>
          <a:effectRef idx="0">
            <a:scrgbClr r="0" g="0" b="0"/>
          </a:effectRef>
          <a:fontRef idx="minor">
            <a:schemeClr val="lt1"/>
          </a:fontRef>
        </p:style>
        <p:txBody>
          <a:bodyPr anchor="ctr"/>
          <a:lstStyle>
            <a:defPPr>
              <a:defRPr lang="en-US"/>
            </a:defPPr>
            <a:lvl1pPr marL="0" algn="l" defTabSz="457258" rtl="0" eaLnBrk="1" latinLnBrk="0" hangingPunct="1">
              <a:defRPr sz="1833" kern="1200">
                <a:solidFill>
                  <a:schemeClr val="tx1"/>
                </a:solidFill>
                <a:latin typeface="+mn-lt"/>
                <a:ea typeface="+mn-ea"/>
                <a:cs typeface="+mn-cs"/>
              </a:defRPr>
            </a:lvl1pPr>
            <a:lvl2pPr marL="457258" algn="l" defTabSz="457258" rtl="0" eaLnBrk="1" latinLnBrk="0" hangingPunct="1">
              <a:defRPr sz="1833" kern="1200">
                <a:solidFill>
                  <a:schemeClr val="tx1"/>
                </a:solidFill>
                <a:latin typeface="+mn-lt"/>
                <a:ea typeface="+mn-ea"/>
                <a:cs typeface="+mn-cs"/>
              </a:defRPr>
            </a:lvl2pPr>
            <a:lvl3pPr marL="914516" algn="l" defTabSz="457258" rtl="0" eaLnBrk="1" latinLnBrk="0" hangingPunct="1">
              <a:defRPr sz="1833" kern="1200">
                <a:solidFill>
                  <a:schemeClr val="tx1"/>
                </a:solidFill>
                <a:latin typeface="+mn-lt"/>
                <a:ea typeface="+mn-ea"/>
                <a:cs typeface="+mn-cs"/>
              </a:defRPr>
            </a:lvl3pPr>
            <a:lvl4pPr marL="1371773" algn="l" defTabSz="457258" rtl="0" eaLnBrk="1" latinLnBrk="0" hangingPunct="1">
              <a:defRPr sz="1833" kern="1200">
                <a:solidFill>
                  <a:schemeClr val="tx1"/>
                </a:solidFill>
                <a:latin typeface="+mn-lt"/>
                <a:ea typeface="+mn-ea"/>
                <a:cs typeface="+mn-cs"/>
              </a:defRPr>
            </a:lvl4pPr>
            <a:lvl5pPr marL="1829032" algn="l" defTabSz="457258" rtl="0" eaLnBrk="1" latinLnBrk="0" hangingPunct="1">
              <a:defRPr sz="1833" kern="1200">
                <a:solidFill>
                  <a:schemeClr val="tx1"/>
                </a:solidFill>
                <a:latin typeface="+mn-lt"/>
                <a:ea typeface="+mn-ea"/>
                <a:cs typeface="+mn-cs"/>
              </a:defRPr>
            </a:lvl5pPr>
            <a:lvl6pPr marL="2286289" algn="l" defTabSz="457258" rtl="0" eaLnBrk="1" latinLnBrk="0" hangingPunct="1">
              <a:defRPr sz="1833" kern="1200">
                <a:solidFill>
                  <a:schemeClr val="tx1"/>
                </a:solidFill>
                <a:latin typeface="+mn-lt"/>
                <a:ea typeface="+mn-ea"/>
                <a:cs typeface="+mn-cs"/>
              </a:defRPr>
            </a:lvl6pPr>
            <a:lvl7pPr marL="2743548" algn="l" defTabSz="457258" rtl="0" eaLnBrk="1" latinLnBrk="0" hangingPunct="1">
              <a:defRPr sz="1833" kern="1200">
                <a:solidFill>
                  <a:schemeClr val="tx1"/>
                </a:solidFill>
                <a:latin typeface="+mn-lt"/>
                <a:ea typeface="+mn-ea"/>
                <a:cs typeface="+mn-cs"/>
              </a:defRPr>
            </a:lvl7pPr>
            <a:lvl8pPr marL="3200805" algn="l" defTabSz="457258" rtl="0" eaLnBrk="1" latinLnBrk="0" hangingPunct="1">
              <a:defRPr sz="1833" kern="1200">
                <a:solidFill>
                  <a:schemeClr val="tx1"/>
                </a:solidFill>
                <a:latin typeface="+mn-lt"/>
                <a:ea typeface="+mn-ea"/>
                <a:cs typeface="+mn-cs"/>
              </a:defRPr>
            </a:lvl8pPr>
            <a:lvl9pPr marL="3658064" algn="l" defTabSz="457258" rtl="0" eaLnBrk="1" latinLnBrk="0" hangingPunct="1">
              <a:defRPr sz="1833" kern="1200">
                <a:solidFill>
                  <a:schemeClr val="tx1"/>
                </a:solidFill>
                <a:latin typeface="+mn-lt"/>
                <a:ea typeface="+mn-ea"/>
                <a:cs typeface="+mn-cs"/>
              </a:defRPr>
            </a:lvl9pPr>
          </a:lstStyle>
          <a:p>
            <a:pPr marL="0" indent="0">
              <a:buNone/>
            </a:pPr>
            <a:r>
              <a:rPr lang="en-US" sz="40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What can I do to strengthen my ability to </a:t>
            </a:r>
            <a:r>
              <a:rPr lang="en-US" sz="4000" dirty="0">
                <a:solidFill>
                  <a:schemeClr val="tx2"/>
                </a:solidFill>
                <a:latin typeface="Calibri" panose="020F0502020204030204" pitchFamily="34" charset="0"/>
                <a:ea typeface="Calibri" panose="020F0502020204030204" pitchFamily="34" charset="0"/>
                <a:cs typeface="Times New Roman" panose="02020603050405020304" pitchFamily="18" charset="0"/>
              </a:rPr>
              <a:t>consistently </a:t>
            </a:r>
            <a:r>
              <a:rPr lang="en-US" sz="40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have a growth mindset?</a:t>
            </a:r>
          </a:p>
        </p:txBody>
      </p:sp>
    </p:spTree>
    <p:extLst>
      <p:ext uri="{BB962C8B-B14F-4D97-AF65-F5344CB8AC3E}">
        <p14:creationId xmlns:p14="http://schemas.microsoft.com/office/powerpoint/2010/main" val="3592702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7D3B8-7D34-283D-5B99-4B721D759E93}"/>
              </a:ext>
            </a:extLst>
          </p:cNvPr>
          <p:cNvSpPr>
            <a:spLocks noGrp="1"/>
          </p:cNvSpPr>
          <p:nvPr>
            <p:ph type="title"/>
          </p:nvPr>
        </p:nvSpPr>
        <p:spPr>
          <a:xfrm>
            <a:off x="5536734" y="609600"/>
            <a:ext cx="3737268" cy="1320800"/>
          </a:xfrm>
        </p:spPr>
        <p:txBody>
          <a:bodyPr vert="horz" lIns="91440" tIns="45720" rIns="91440" bIns="45720" rtlCol="0" anchor="t">
            <a:normAutofit fontScale="90000"/>
          </a:bodyPr>
          <a:lstStyle/>
          <a:p>
            <a:r>
              <a:rPr lang="en-US" sz="3300" dirty="0"/>
              <a:t>CULTIVATING A GROWTH MINDSET</a:t>
            </a:r>
          </a:p>
        </p:txBody>
      </p:sp>
      <p:sp>
        <p:nvSpPr>
          <p:cNvPr id="3" name="Content Placeholder 2">
            <a:extLst>
              <a:ext uri="{FF2B5EF4-FFF2-40B4-BE49-F238E27FC236}">
                <a16:creationId xmlns:a16="http://schemas.microsoft.com/office/drawing/2014/main" id="{AB2D0822-0002-C1C2-D484-132883EF6A7B}"/>
              </a:ext>
            </a:extLst>
          </p:cNvPr>
          <p:cNvSpPr>
            <a:spLocks noGrp="1"/>
          </p:cNvSpPr>
          <p:nvPr>
            <p:ph idx="1"/>
          </p:nvPr>
        </p:nvSpPr>
        <p:spPr>
          <a:xfrm>
            <a:off x="5209563" y="2160589"/>
            <a:ext cx="4064439" cy="4421081"/>
          </a:xfrm>
        </p:spPr>
        <p:txBody>
          <a:bodyPr vert="horz" lIns="91440" tIns="45720" rIns="91440" bIns="45720" rtlCol="0">
            <a:normAutofit/>
          </a:bodyPr>
          <a:lstStyle/>
          <a:p>
            <a:pPr marL="342900" indent="-342900">
              <a:lnSpc>
                <a:spcPct val="90000"/>
              </a:lnSpc>
              <a:buFont typeface="+mj-lt"/>
              <a:buAutoNum type="arabicPeriod"/>
            </a:pPr>
            <a:r>
              <a:rPr lang="en-US" sz="2000" dirty="0"/>
              <a:t>Recognize Fixed Mindset Traps</a:t>
            </a:r>
          </a:p>
          <a:p>
            <a:pPr marL="342900" indent="-342900">
              <a:lnSpc>
                <a:spcPct val="90000"/>
              </a:lnSpc>
              <a:buFont typeface="+mj-lt"/>
              <a:buAutoNum type="arabicPeriod"/>
            </a:pPr>
            <a:r>
              <a:rPr lang="en-US" sz="2000" dirty="0"/>
              <a:t>Embrace Challenges</a:t>
            </a:r>
          </a:p>
          <a:p>
            <a:pPr marL="342900" indent="-342900">
              <a:lnSpc>
                <a:spcPct val="90000"/>
              </a:lnSpc>
              <a:buFont typeface="+mj-lt"/>
              <a:buAutoNum type="arabicPeriod"/>
            </a:pPr>
            <a:r>
              <a:rPr lang="en-US" sz="2000" dirty="0"/>
              <a:t>Don’t Fear Failure</a:t>
            </a:r>
          </a:p>
          <a:p>
            <a:pPr marL="342900" indent="-342900">
              <a:lnSpc>
                <a:spcPct val="90000"/>
              </a:lnSpc>
              <a:buFont typeface="+mj-lt"/>
              <a:buAutoNum type="arabicPeriod"/>
            </a:pPr>
            <a:r>
              <a:rPr lang="en-US" sz="2000" dirty="0"/>
              <a:t>Value Effort</a:t>
            </a:r>
          </a:p>
          <a:p>
            <a:pPr marL="342900" indent="-342900">
              <a:lnSpc>
                <a:spcPct val="90000"/>
              </a:lnSpc>
              <a:buFont typeface="+mj-lt"/>
              <a:buAutoNum type="arabicPeriod"/>
            </a:pPr>
            <a:r>
              <a:rPr lang="en-US" sz="2000" dirty="0"/>
              <a:t>Continue to Learn</a:t>
            </a:r>
          </a:p>
          <a:p>
            <a:pPr marL="342900" indent="-342900">
              <a:lnSpc>
                <a:spcPct val="90000"/>
              </a:lnSpc>
              <a:buFont typeface="+mj-lt"/>
              <a:buAutoNum type="arabicPeriod"/>
            </a:pPr>
            <a:r>
              <a:rPr lang="en-US" sz="2000" dirty="0"/>
              <a:t>Cultivate Persistence</a:t>
            </a:r>
          </a:p>
          <a:p>
            <a:pPr marL="342900" indent="-342900">
              <a:lnSpc>
                <a:spcPct val="90000"/>
              </a:lnSpc>
              <a:buFont typeface="+mj-lt"/>
              <a:buAutoNum type="arabicPeriod"/>
            </a:pPr>
            <a:r>
              <a:rPr lang="en-US" sz="2000" dirty="0"/>
              <a:t>Seek Out Constructive Feedback</a:t>
            </a:r>
          </a:p>
          <a:p>
            <a:pPr marL="342900" indent="-342900">
              <a:lnSpc>
                <a:spcPct val="90000"/>
              </a:lnSpc>
              <a:buFont typeface="+mj-lt"/>
              <a:buAutoNum type="arabicPeriod"/>
            </a:pPr>
            <a:r>
              <a:rPr lang="en-US" sz="2000" dirty="0"/>
              <a:t>Surround Yourself with Growth-Minded People</a:t>
            </a:r>
          </a:p>
          <a:p>
            <a:pPr marL="342900" indent="-342900">
              <a:lnSpc>
                <a:spcPct val="90000"/>
              </a:lnSpc>
              <a:buFont typeface="+mj-lt"/>
              <a:buAutoNum type="arabicPeriod"/>
            </a:pPr>
            <a:r>
              <a:rPr lang="en-US" sz="2000" dirty="0"/>
              <a:t>Celebrate Your Small Wins and the Successes of Others</a:t>
            </a:r>
          </a:p>
          <a:p>
            <a:pPr>
              <a:lnSpc>
                <a:spcPct val="90000"/>
              </a:lnSpc>
              <a:buFont typeface="Wingdings 3" charset="2"/>
              <a:buChar char=""/>
            </a:pPr>
            <a:endParaRPr lang="en-US" sz="2000" dirty="0"/>
          </a:p>
        </p:txBody>
      </p:sp>
      <p:pic>
        <p:nvPicPr>
          <p:cNvPr id="5" name="Picture 4" descr="Crumpled paper light bulb">
            <a:extLst>
              <a:ext uri="{FF2B5EF4-FFF2-40B4-BE49-F238E27FC236}">
                <a16:creationId xmlns:a16="http://schemas.microsoft.com/office/drawing/2014/main" id="{6410F51E-4970-53CB-CAB4-9366C9EF890E}"/>
              </a:ext>
            </a:extLst>
          </p:cNvPr>
          <p:cNvPicPr>
            <a:picLocks noChangeAspect="1"/>
          </p:cNvPicPr>
          <p:nvPr/>
        </p:nvPicPr>
        <p:blipFill>
          <a:blip r:embed="rId2"/>
          <a:srcRect l="17809" r="29680" b="-2"/>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Tree>
    <p:extLst>
      <p:ext uri="{BB962C8B-B14F-4D97-AF65-F5344CB8AC3E}">
        <p14:creationId xmlns:p14="http://schemas.microsoft.com/office/powerpoint/2010/main" val="15536358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96DA01-8233-4E28-2360-176700F8CCB8}"/>
            </a:ext>
          </a:extLst>
        </p:cNvPr>
        <p:cNvGrpSpPr/>
        <p:nvPr/>
      </p:nvGrpSpPr>
      <p:grpSpPr>
        <a:xfrm>
          <a:off x="0" y="0"/>
          <a:ext cx="0" cy="0"/>
          <a:chOff x="0" y="0"/>
          <a:chExt cx="0" cy="0"/>
        </a:xfrm>
      </p:grpSpPr>
      <p:pic>
        <p:nvPicPr>
          <p:cNvPr id="5" name="Picture 4" descr="Sticky notes with question marks">
            <a:extLst>
              <a:ext uri="{FF2B5EF4-FFF2-40B4-BE49-F238E27FC236}">
                <a16:creationId xmlns:a16="http://schemas.microsoft.com/office/drawing/2014/main" id="{0AA161C4-EE93-212C-DEA5-2AF547948ED4}"/>
              </a:ext>
            </a:extLst>
          </p:cNvPr>
          <p:cNvPicPr>
            <a:picLocks noChangeAspect="1"/>
          </p:cNvPicPr>
          <p:nvPr/>
        </p:nvPicPr>
        <p:blipFill>
          <a:blip r:embed="rId3"/>
          <a:srcRect l="12667" r="10224" b="-2"/>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A50446A4-6EAF-94F2-07C1-DB652C83C794}"/>
              </a:ext>
            </a:extLst>
          </p:cNvPr>
          <p:cNvSpPr>
            <a:spLocks noGrp="1"/>
          </p:cNvSpPr>
          <p:nvPr>
            <p:ph type="title"/>
          </p:nvPr>
        </p:nvSpPr>
        <p:spPr>
          <a:xfrm>
            <a:off x="677333" y="609600"/>
            <a:ext cx="3851123" cy="1320800"/>
          </a:xfrm>
        </p:spPr>
        <p:txBody>
          <a:bodyPr vert="horz" lIns="91440" tIns="45720" rIns="91440" bIns="45720" rtlCol="0" anchor="t">
            <a:normAutofit/>
          </a:bodyPr>
          <a:lstStyle>
            <a:defPPr>
              <a:defRPr lang="en-US"/>
            </a:defPPr>
            <a:lvl1pPr marL="0" algn="l" defTabSz="457258" rtl="0" eaLnBrk="1" latinLnBrk="0" hangingPunct="1">
              <a:defRPr sz="1833" kern="1200">
                <a:solidFill>
                  <a:schemeClr val="tx1"/>
                </a:solidFill>
                <a:latin typeface="+mn-lt"/>
                <a:ea typeface="+mn-ea"/>
                <a:cs typeface="+mn-cs"/>
              </a:defRPr>
            </a:lvl1pPr>
            <a:lvl2pPr marL="457258" algn="l" defTabSz="457258" rtl="0" eaLnBrk="1" latinLnBrk="0" hangingPunct="1">
              <a:defRPr sz="1833" kern="1200">
                <a:solidFill>
                  <a:schemeClr val="tx1"/>
                </a:solidFill>
                <a:latin typeface="+mn-lt"/>
                <a:ea typeface="+mn-ea"/>
                <a:cs typeface="+mn-cs"/>
              </a:defRPr>
            </a:lvl2pPr>
            <a:lvl3pPr marL="914516" algn="l" defTabSz="457258" rtl="0" eaLnBrk="1" latinLnBrk="0" hangingPunct="1">
              <a:defRPr sz="1833" kern="1200">
                <a:solidFill>
                  <a:schemeClr val="tx1"/>
                </a:solidFill>
                <a:latin typeface="+mn-lt"/>
                <a:ea typeface="+mn-ea"/>
                <a:cs typeface="+mn-cs"/>
              </a:defRPr>
            </a:lvl3pPr>
            <a:lvl4pPr marL="1371773" algn="l" defTabSz="457258" rtl="0" eaLnBrk="1" latinLnBrk="0" hangingPunct="1">
              <a:defRPr sz="1833" kern="1200">
                <a:solidFill>
                  <a:schemeClr val="tx1"/>
                </a:solidFill>
                <a:latin typeface="+mn-lt"/>
                <a:ea typeface="+mn-ea"/>
                <a:cs typeface="+mn-cs"/>
              </a:defRPr>
            </a:lvl4pPr>
            <a:lvl5pPr marL="1829032" algn="l" defTabSz="457258" rtl="0" eaLnBrk="1" latinLnBrk="0" hangingPunct="1">
              <a:defRPr sz="1833" kern="1200">
                <a:solidFill>
                  <a:schemeClr val="tx1"/>
                </a:solidFill>
                <a:latin typeface="+mn-lt"/>
                <a:ea typeface="+mn-ea"/>
                <a:cs typeface="+mn-cs"/>
              </a:defRPr>
            </a:lvl5pPr>
            <a:lvl6pPr marL="2286289" algn="l" defTabSz="457258" rtl="0" eaLnBrk="1" latinLnBrk="0" hangingPunct="1">
              <a:defRPr sz="1833" kern="1200">
                <a:solidFill>
                  <a:schemeClr val="tx1"/>
                </a:solidFill>
                <a:latin typeface="+mn-lt"/>
                <a:ea typeface="+mn-ea"/>
                <a:cs typeface="+mn-cs"/>
              </a:defRPr>
            </a:lvl6pPr>
            <a:lvl7pPr marL="2743548" algn="l" defTabSz="457258" rtl="0" eaLnBrk="1" latinLnBrk="0" hangingPunct="1">
              <a:defRPr sz="1833" kern="1200">
                <a:solidFill>
                  <a:schemeClr val="tx1"/>
                </a:solidFill>
                <a:latin typeface="+mn-lt"/>
                <a:ea typeface="+mn-ea"/>
                <a:cs typeface="+mn-cs"/>
              </a:defRPr>
            </a:lvl7pPr>
            <a:lvl8pPr marL="3200805" algn="l" defTabSz="457258" rtl="0" eaLnBrk="1" latinLnBrk="0" hangingPunct="1">
              <a:defRPr sz="1833" kern="1200">
                <a:solidFill>
                  <a:schemeClr val="tx1"/>
                </a:solidFill>
                <a:latin typeface="+mn-lt"/>
                <a:ea typeface="+mn-ea"/>
                <a:cs typeface="+mn-cs"/>
              </a:defRPr>
            </a:lvl8pPr>
            <a:lvl9pPr marL="3658064" algn="l" defTabSz="457258" rtl="0" eaLnBrk="1" latinLnBrk="0" hangingPunct="1">
              <a:defRPr sz="1833" kern="1200">
                <a:solidFill>
                  <a:schemeClr val="tx1"/>
                </a:solidFill>
                <a:latin typeface="+mn-lt"/>
                <a:ea typeface="+mn-ea"/>
                <a:cs typeface="+mn-cs"/>
              </a:defRPr>
            </a:lvl9pPr>
          </a:lstStyle>
          <a:p>
            <a:pPr defTabSz="457200"/>
            <a:r>
              <a:rPr lang="en-US" sz="3600" b="1" dirty="0">
                <a:solidFill>
                  <a:schemeClr val="accent1"/>
                </a:solidFill>
                <a:latin typeface="+mj-lt"/>
                <a:ea typeface="+mj-ea"/>
                <a:cs typeface="+mj-cs"/>
              </a:rPr>
              <a:t>			</a:t>
            </a:r>
            <a:br>
              <a:rPr lang="en-US" sz="3600" dirty="0">
                <a:solidFill>
                  <a:schemeClr val="accent1"/>
                </a:solidFill>
                <a:latin typeface="+mj-lt"/>
                <a:ea typeface="+mj-ea"/>
                <a:cs typeface="+mj-cs"/>
              </a:rPr>
            </a:br>
            <a:endParaRPr lang="en-US" sz="3600" dirty="0">
              <a:solidFill>
                <a:schemeClr val="accent1"/>
              </a:solidFill>
              <a:latin typeface="+mj-lt"/>
              <a:ea typeface="+mj-ea"/>
              <a:cs typeface="+mj-cs"/>
            </a:endParaRPr>
          </a:p>
        </p:txBody>
      </p:sp>
      <p:sp>
        <p:nvSpPr>
          <p:cNvPr id="3" name="Content Placeholder 2">
            <a:extLst>
              <a:ext uri="{FF2B5EF4-FFF2-40B4-BE49-F238E27FC236}">
                <a16:creationId xmlns:a16="http://schemas.microsoft.com/office/drawing/2014/main" id="{79B35DBE-C715-5AD9-14DC-C0E1C6696AE1}"/>
              </a:ext>
            </a:extLst>
          </p:cNvPr>
          <p:cNvSpPr>
            <a:spLocks noGrp="1"/>
          </p:cNvSpPr>
          <p:nvPr>
            <p:ph idx="1"/>
          </p:nvPr>
        </p:nvSpPr>
        <p:spPr>
          <a:xfrm>
            <a:off x="677334" y="2160589"/>
            <a:ext cx="3851122" cy="3880773"/>
          </a:xfrm>
        </p:spPr>
        <p:style>
          <a:lnRef idx="0">
            <a:scrgbClr r="0" g="0" b="0"/>
          </a:lnRef>
          <a:fillRef idx="0">
            <a:scrgbClr r="0" g="0" b="0"/>
          </a:fillRef>
          <a:effectRef idx="0">
            <a:scrgbClr r="0" g="0" b="0"/>
          </a:effectRef>
          <a:fontRef idx="minor">
            <a:schemeClr val="lt1"/>
          </a:fontRef>
        </p:style>
        <p:txBody>
          <a:bodyPr vert="horz" lIns="91440" tIns="45720" rIns="91440" bIns="45720" rtlCol="0">
            <a:normAutofit/>
          </a:bodyPr>
          <a:lstStyle>
            <a:defPPr>
              <a:defRPr lang="en-US"/>
            </a:defPPr>
            <a:lvl1pPr marL="0" algn="l" defTabSz="457258" rtl="0" eaLnBrk="1" latinLnBrk="0" hangingPunct="1">
              <a:defRPr sz="1833" kern="1200">
                <a:solidFill>
                  <a:schemeClr val="tx1"/>
                </a:solidFill>
                <a:latin typeface="+mn-lt"/>
                <a:ea typeface="+mn-ea"/>
                <a:cs typeface="+mn-cs"/>
              </a:defRPr>
            </a:lvl1pPr>
            <a:lvl2pPr marL="457258" algn="l" defTabSz="457258" rtl="0" eaLnBrk="1" latinLnBrk="0" hangingPunct="1">
              <a:defRPr sz="1833" kern="1200">
                <a:solidFill>
                  <a:schemeClr val="tx1"/>
                </a:solidFill>
                <a:latin typeface="+mn-lt"/>
                <a:ea typeface="+mn-ea"/>
                <a:cs typeface="+mn-cs"/>
              </a:defRPr>
            </a:lvl2pPr>
            <a:lvl3pPr marL="914516" algn="l" defTabSz="457258" rtl="0" eaLnBrk="1" latinLnBrk="0" hangingPunct="1">
              <a:defRPr sz="1833" kern="1200">
                <a:solidFill>
                  <a:schemeClr val="tx1"/>
                </a:solidFill>
                <a:latin typeface="+mn-lt"/>
                <a:ea typeface="+mn-ea"/>
                <a:cs typeface="+mn-cs"/>
              </a:defRPr>
            </a:lvl3pPr>
            <a:lvl4pPr marL="1371773" algn="l" defTabSz="457258" rtl="0" eaLnBrk="1" latinLnBrk="0" hangingPunct="1">
              <a:defRPr sz="1833" kern="1200">
                <a:solidFill>
                  <a:schemeClr val="tx1"/>
                </a:solidFill>
                <a:latin typeface="+mn-lt"/>
                <a:ea typeface="+mn-ea"/>
                <a:cs typeface="+mn-cs"/>
              </a:defRPr>
            </a:lvl4pPr>
            <a:lvl5pPr marL="1829032" algn="l" defTabSz="457258" rtl="0" eaLnBrk="1" latinLnBrk="0" hangingPunct="1">
              <a:defRPr sz="1833" kern="1200">
                <a:solidFill>
                  <a:schemeClr val="tx1"/>
                </a:solidFill>
                <a:latin typeface="+mn-lt"/>
                <a:ea typeface="+mn-ea"/>
                <a:cs typeface="+mn-cs"/>
              </a:defRPr>
            </a:lvl5pPr>
            <a:lvl6pPr marL="2286289" algn="l" defTabSz="457258" rtl="0" eaLnBrk="1" latinLnBrk="0" hangingPunct="1">
              <a:defRPr sz="1833" kern="1200">
                <a:solidFill>
                  <a:schemeClr val="tx1"/>
                </a:solidFill>
                <a:latin typeface="+mn-lt"/>
                <a:ea typeface="+mn-ea"/>
                <a:cs typeface="+mn-cs"/>
              </a:defRPr>
            </a:lvl6pPr>
            <a:lvl7pPr marL="2743548" algn="l" defTabSz="457258" rtl="0" eaLnBrk="1" latinLnBrk="0" hangingPunct="1">
              <a:defRPr sz="1833" kern="1200">
                <a:solidFill>
                  <a:schemeClr val="tx1"/>
                </a:solidFill>
                <a:latin typeface="+mn-lt"/>
                <a:ea typeface="+mn-ea"/>
                <a:cs typeface="+mn-cs"/>
              </a:defRPr>
            </a:lvl7pPr>
            <a:lvl8pPr marL="3200805" algn="l" defTabSz="457258" rtl="0" eaLnBrk="1" latinLnBrk="0" hangingPunct="1">
              <a:defRPr sz="1833" kern="1200">
                <a:solidFill>
                  <a:schemeClr val="tx1"/>
                </a:solidFill>
                <a:latin typeface="+mn-lt"/>
                <a:ea typeface="+mn-ea"/>
                <a:cs typeface="+mn-cs"/>
              </a:defRPr>
            </a:lvl8pPr>
            <a:lvl9pPr marL="3658064" algn="l" defTabSz="457258" rtl="0" eaLnBrk="1" latinLnBrk="0" hangingPunct="1">
              <a:defRPr sz="1833" kern="1200">
                <a:solidFill>
                  <a:schemeClr val="tx1"/>
                </a:solidFill>
                <a:latin typeface="+mn-lt"/>
                <a:ea typeface="+mn-ea"/>
                <a:cs typeface="+mn-cs"/>
              </a:defRPr>
            </a:lvl9pPr>
          </a:lstStyle>
          <a:p>
            <a:pPr marL="0" indent="0" defTabSz="457200">
              <a:buNone/>
            </a:pPr>
            <a:r>
              <a:rPr lang="en-US" sz="3600" b="1" dirty="0">
                <a:solidFill>
                  <a:schemeClr val="tx1">
                    <a:lumMod val="75000"/>
                    <a:lumOff val="25000"/>
                  </a:schemeClr>
                </a:solidFill>
                <a:effectLst/>
              </a:rPr>
              <a:t>THANK YOU</a:t>
            </a:r>
          </a:p>
          <a:p>
            <a:pPr marL="0" indent="0" defTabSz="457200">
              <a:buFont typeface="Wingdings 3" charset="2"/>
              <a:buChar char=""/>
            </a:pPr>
            <a:endParaRPr lang="en-US" sz="3600" b="1" dirty="0">
              <a:solidFill>
                <a:schemeClr val="tx1">
                  <a:lumMod val="75000"/>
                  <a:lumOff val="25000"/>
                </a:schemeClr>
              </a:solidFill>
              <a:effectLst/>
            </a:endParaRPr>
          </a:p>
          <a:p>
            <a:pPr marL="0" indent="0" defTabSz="457200">
              <a:buNone/>
            </a:pPr>
            <a:r>
              <a:rPr lang="en-US" sz="3600" b="1" dirty="0">
                <a:solidFill>
                  <a:schemeClr val="tx1">
                    <a:lumMod val="75000"/>
                    <a:lumOff val="25000"/>
                  </a:schemeClr>
                </a:solidFill>
              </a:rPr>
              <a:t>WHAT QUESTIONS DO YOU HAVE?</a:t>
            </a:r>
            <a:endParaRPr lang="en-US" sz="3600" b="1" dirty="0">
              <a:solidFill>
                <a:schemeClr val="tx1">
                  <a:lumMod val="75000"/>
                  <a:lumOff val="25000"/>
                </a:schemeClr>
              </a:solidFill>
              <a:effectLst/>
            </a:endParaRPr>
          </a:p>
        </p:txBody>
      </p:sp>
    </p:spTree>
    <p:extLst>
      <p:ext uri="{BB962C8B-B14F-4D97-AF65-F5344CB8AC3E}">
        <p14:creationId xmlns:p14="http://schemas.microsoft.com/office/powerpoint/2010/main" val="1811714888"/>
      </p:ext>
    </p:extLst>
  </p:cSld>
  <p:clrMapOvr>
    <a:masterClrMapping/>
  </p:clrMapOvr>
</p:sld>
</file>

<file path=ppt/theme/theme1.xml><?xml version="1.0" encoding="utf-8"?>
<a:theme xmlns:a="http://schemas.openxmlformats.org/drawingml/2006/main" name="Custom">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1964407_win32_SD_v20" id="{3EA9D323-E7D5-42E3-83AA-4E89B21FB6B6}" vid="{BDF16A16-3A0E-4332-958C-C5797045A0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6a273da-3de4-4bf2-a3ce-ba026fc29404">
      <Terms xmlns="http://schemas.microsoft.com/office/infopath/2007/PartnerControls"/>
    </lcf76f155ced4ddcb4097134ff3c332f>
    <TaxCatchAll xmlns="03a67363-0174-4e84-b0b0-03441103e3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924CA4F55D9684A9CFEE520EA5CA083" ma:contentTypeVersion="10" ma:contentTypeDescription="Create a new document." ma:contentTypeScope="" ma:versionID="94453842846455bb4e84a27314b0d73d">
  <xsd:schema xmlns:xsd="http://www.w3.org/2001/XMLSchema" xmlns:xs="http://www.w3.org/2001/XMLSchema" xmlns:p="http://schemas.microsoft.com/office/2006/metadata/properties" xmlns:ns2="f6a273da-3de4-4bf2-a3ce-ba026fc29404" xmlns:ns3="03a67363-0174-4e84-b0b0-03441103e3b4" targetNamespace="http://schemas.microsoft.com/office/2006/metadata/properties" ma:root="true" ma:fieldsID="f70c061ae2b9cb4b7f7d441d4b1e89e1" ns2:_="" ns3:_="">
    <xsd:import namespace="f6a273da-3de4-4bf2-a3ce-ba026fc29404"/>
    <xsd:import namespace="03a67363-0174-4e84-b0b0-03441103e3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a273da-3de4-4bf2-a3ce-ba026fc294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c7e7a4b-f39d-4b45-a94f-a4b0d09f27a7"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3a67363-0174-4e84-b0b0-03441103e3b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091b6627-a503-4d50-a4f5-777010fc68f2}" ma:internalName="TaxCatchAll" ma:showField="CatchAllData" ma:web="03a67363-0174-4e84-b0b0-03441103e3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7E6D3AF-16E9-449C-AD13-C5216662F2B8}">
  <ds:schemaRefs>
    <ds:schemaRef ds:uri="http://schemas.microsoft.com/office/2006/metadata/properties"/>
    <ds:schemaRef ds:uri="http://schemas.microsoft.com/office/infopath/2007/PartnerControls"/>
    <ds:schemaRef ds:uri="f6a273da-3de4-4bf2-a3ce-ba026fc29404"/>
    <ds:schemaRef ds:uri="03a67363-0174-4e84-b0b0-03441103e3b4"/>
  </ds:schemaRefs>
</ds:datastoreItem>
</file>

<file path=customXml/itemProps2.xml><?xml version="1.0" encoding="utf-8"?>
<ds:datastoreItem xmlns:ds="http://schemas.openxmlformats.org/officeDocument/2006/customXml" ds:itemID="{E78A8378-9448-4FBA-84EC-EA825817C3E2}">
  <ds:schemaRefs>
    <ds:schemaRef ds:uri="http://schemas.microsoft.com/sharepoint/v3/contenttype/forms"/>
  </ds:schemaRefs>
</ds:datastoreItem>
</file>

<file path=customXml/itemProps3.xml><?xml version="1.0" encoding="utf-8"?>
<ds:datastoreItem xmlns:ds="http://schemas.openxmlformats.org/officeDocument/2006/customXml" ds:itemID="{716FFB2E-F301-4C55-A740-B8B72366CF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a273da-3de4-4bf2-a3ce-ba026fc29404"/>
    <ds:schemaRef ds:uri="03a67363-0174-4e84-b0b0-03441103e3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FPDA_FLM_Power of Teams and Teamwork_05132025</Template>
  <TotalTime>1651</TotalTime>
  <Words>1197</Words>
  <Application>Microsoft Office PowerPoint</Application>
  <PresentationFormat>Widescreen</PresentationFormat>
  <Paragraphs>124</Paragraphs>
  <Slides>11</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Aptos</vt:lpstr>
      <vt:lpstr>Arial</vt:lpstr>
      <vt:lpstr>Calibri</vt:lpstr>
      <vt:lpstr>Courier New</vt:lpstr>
      <vt:lpstr>Gill Sans Nova Light</vt:lpstr>
      <vt:lpstr>Helvetica</vt:lpstr>
      <vt:lpstr>Sagona Book</vt:lpstr>
      <vt:lpstr>Wingdings 3</vt:lpstr>
      <vt:lpstr>Custom</vt:lpstr>
      <vt:lpstr>FPDA Leading With a Growth Mindset</vt:lpstr>
      <vt:lpstr>    </vt:lpstr>
      <vt:lpstr>Start with Mindset</vt:lpstr>
      <vt:lpstr>PowerPoint Presentation</vt:lpstr>
      <vt:lpstr>Two Mindsets</vt:lpstr>
      <vt:lpstr>Two Mindsets</vt:lpstr>
      <vt:lpstr>PowerPoint Presentation</vt:lpstr>
      <vt:lpstr>Benefits of a Growth Mindset</vt:lpstr>
      <vt:lpstr>WHERE ARE YOU?    </vt:lpstr>
      <vt:lpstr>CULTIVATING A GROWTH MINDSET</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Donna Gilligan</dc:creator>
  <cp:lastModifiedBy>Kathie Pillard</cp:lastModifiedBy>
  <cp:revision>5</cp:revision>
  <dcterms:created xsi:type="dcterms:W3CDTF">2025-08-04T12:11:47Z</dcterms:created>
  <dcterms:modified xsi:type="dcterms:W3CDTF">2026-08-13T02:34:51Z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0x0101001924CA4F55D9684A9CFEE520EA5CA083</vt:lpwstr>
  </property>
</Properties>
</file>